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4"/>
  </p:sldMasterIdLst>
  <p:notesMasterIdLst>
    <p:notesMasterId r:id="rId15"/>
  </p:notesMasterIdLst>
  <p:sldIdLst>
    <p:sldId id="387" r:id="rId5"/>
    <p:sldId id="1858" r:id="rId6"/>
    <p:sldId id="361" r:id="rId7"/>
    <p:sldId id="1862" r:id="rId8"/>
    <p:sldId id="358" r:id="rId9"/>
    <p:sldId id="1864" r:id="rId10"/>
    <p:sldId id="259" r:id="rId11"/>
    <p:sldId id="359" r:id="rId12"/>
    <p:sldId id="266" r:id="rId13"/>
    <p:sldId id="1860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i, Yuichi/安芸 優一" userId="86cfdf10-9aed-4b01-a404-92d18d66d38f" providerId="ADAL" clId="{BBE0820E-6221-4E9D-8BA8-1DC8D0D35043}"/>
    <pc:docChg chg="modSld sldOrd">
      <pc:chgData name="Aki, Yuichi/安芸 優一" userId="86cfdf10-9aed-4b01-a404-92d18d66d38f" providerId="ADAL" clId="{BBE0820E-6221-4E9D-8BA8-1DC8D0D35043}" dt="2025-06-18T22:42:54.098" v="1"/>
      <pc:docMkLst>
        <pc:docMk/>
      </pc:docMkLst>
      <pc:sldChg chg="ord">
        <pc:chgData name="Aki, Yuichi/安芸 優一" userId="86cfdf10-9aed-4b01-a404-92d18d66d38f" providerId="ADAL" clId="{BBE0820E-6221-4E9D-8BA8-1DC8D0D35043}" dt="2025-06-18T22:42:54.098" v="1"/>
        <pc:sldMkLst>
          <pc:docMk/>
          <pc:sldMk cId="3159570594" sldId="258"/>
        </pc:sldMkLst>
      </pc:sldChg>
    </pc:docChg>
  </pc:docChgLst>
  <pc:docChgLst>
    <pc:chgData name="Wada, Ryuta/和田 龍太" userId="S::1469999@tmc.twfr.toyota.co.jp::2d932581-5fbd-4652-aa43-e6a64ab27875" providerId="AD" clId="Web-{70805FD3-67B0-AC7C-70F2-31BEF3ABAD40}"/>
    <pc:docChg chg="modSld">
      <pc:chgData name="Wada, Ryuta/和田 龍太" userId="S::1469999@tmc.twfr.toyota.co.jp::2d932581-5fbd-4652-aa43-e6a64ab27875" providerId="AD" clId="Web-{70805FD3-67B0-AC7C-70F2-31BEF3ABAD40}" dt="2025-06-11T06:48:17.874" v="3" actId="14100"/>
      <pc:docMkLst>
        <pc:docMk/>
      </pc:docMkLst>
      <pc:sldChg chg="modSp">
        <pc:chgData name="Wada, Ryuta/和田 龍太" userId="S::1469999@tmc.twfr.toyota.co.jp::2d932581-5fbd-4652-aa43-e6a64ab27875" providerId="AD" clId="Web-{70805FD3-67B0-AC7C-70F2-31BEF3ABAD40}" dt="2025-06-11T06:48:17.874" v="3" actId="14100"/>
        <pc:sldMkLst>
          <pc:docMk/>
          <pc:sldMk cId="3924267683" sldId="257"/>
        </pc:sldMkLst>
        <pc:spChg chg="mod">
          <ac:chgData name="Wada, Ryuta/和田 龍太" userId="S::1469999@tmc.twfr.toyota.co.jp::2d932581-5fbd-4652-aa43-e6a64ab27875" providerId="AD" clId="Web-{70805FD3-67B0-AC7C-70F2-31BEF3ABAD40}" dt="2025-06-11T06:48:17.874" v="3" actId="14100"/>
          <ac:spMkLst>
            <pc:docMk/>
            <pc:sldMk cId="3924267683" sldId="257"/>
            <ac:spMk id="3" creationId="{263E801C-9377-57A1-5482-64CAF40FBD9E}"/>
          </ac:spMkLst>
        </pc:spChg>
      </pc:sldChg>
    </pc:docChg>
  </pc:docChgLst>
  <pc:docChgLst>
    <pc:chgData name="Nakayama, Takuya/中山 拓弥" userId="S::1492379@tmc.twfr.toyota.co.jp::de89cea5-a8ff-4b0b-b86d-f1dd47818a40" providerId="AD" clId="Web-{212D1928-8391-6C04-2C9F-62A81B2BF717}"/>
    <pc:docChg chg="modSld">
      <pc:chgData name="Nakayama, Takuya/中山 拓弥" userId="S::1492379@tmc.twfr.toyota.co.jp::de89cea5-a8ff-4b0b-b86d-f1dd47818a40" providerId="AD" clId="Web-{212D1928-8391-6C04-2C9F-62A81B2BF717}" dt="2025-06-11T06:56:17.344" v="51"/>
      <pc:docMkLst>
        <pc:docMk/>
      </pc:docMkLst>
      <pc:sldChg chg="modSp">
        <pc:chgData name="Nakayama, Takuya/中山 拓弥" userId="S::1492379@tmc.twfr.toyota.co.jp::de89cea5-a8ff-4b0b-b86d-f1dd47818a40" providerId="AD" clId="Web-{212D1928-8391-6C04-2C9F-62A81B2BF717}" dt="2025-06-11T06:56:17.344" v="51"/>
        <pc:sldMkLst>
          <pc:docMk/>
          <pc:sldMk cId="3924267683" sldId="257"/>
        </pc:sldMkLst>
        <pc:graphicFrameChg chg="mod modGraphic">
          <ac:chgData name="Nakayama, Takuya/中山 拓弥" userId="S::1492379@tmc.twfr.toyota.co.jp::de89cea5-a8ff-4b0b-b86d-f1dd47818a40" providerId="AD" clId="Web-{212D1928-8391-6C04-2C9F-62A81B2BF717}" dt="2025-06-11T06:56:17.344" v="51"/>
          <ac:graphicFrameMkLst>
            <pc:docMk/>
            <pc:sldMk cId="3924267683" sldId="257"/>
            <ac:graphicFrameMk id="4" creationId="{139C87E7-8839-43E7-F429-0B39283DCB79}"/>
          </ac:graphicFrameMkLst>
        </pc:graphicFrameChg>
      </pc:sldChg>
      <pc:sldChg chg="modSp">
        <pc:chgData name="Nakayama, Takuya/中山 拓弥" userId="S::1492379@tmc.twfr.toyota.co.jp::de89cea5-a8ff-4b0b-b86d-f1dd47818a40" providerId="AD" clId="Web-{212D1928-8391-6C04-2C9F-62A81B2BF717}" dt="2025-06-11T06:55:08.779" v="4" actId="20577"/>
        <pc:sldMkLst>
          <pc:docMk/>
          <pc:sldMk cId="3159570594" sldId="258"/>
        </pc:sldMkLst>
        <pc:spChg chg="mod">
          <ac:chgData name="Nakayama, Takuya/中山 拓弥" userId="S::1492379@tmc.twfr.toyota.co.jp::de89cea5-a8ff-4b0b-b86d-f1dd47818a40" providerId="AD" clId="Web-{212D1928-8391-6C04-2C9F-62A81B2BF717}" dt="2025-06-11T06:55:08.779" v="4" actId="20577"/>
          <ac:spMkLst>
            <pc:docMk/>
            <pc:sldMk cId="3159570594" sldId="258"/>
            <ac:spMk id="2" creationId="{F670F3C5-4841-BE72-5C3E-7297EB1403AB}"/>
          </ac:spMkLst>
        </pc:spChg>
      </pc:sldChg>
      <pc:sldChg chg="modSp">
        <pc:chgData name="Nakayama, Takuya/中山 拓弥" userId="S::1492379@tmc.twfr.toyota.co.jp::de89cea5-a8ff-4b0b-b86d-f1dd47818a40" providerId="AD" clId="Web-{212D1928-8391-6C04-2C9F-62A81B2BF717}" dt="2025-06-11T06:55:23.248" v="11" actId="20577"/>
        <pc:sldMkLst>
          <pc:docMk/>
          <pc:sldMk cId="3075201393" sldId="382"/>
        </pc:sldMkLst>
        <pc:spChg chg="mod">
          <ac:chgData name="Nakayama, Takuya/中山 拓弥" userId="S::1492379@tmc.twfr.toyota.co.jp::de89cea5-a8ff-4b0b-b86d-f1dd47818a40" providerId="AD" clId="Web-{212D1928-8391-6C04-2C9F-62A81B2BF717}" dt="2025-06-11T06:55:23.248" v="11" actId="20577"/>
          <ac:spMkLst>
            <pc:docMk/>
            <pc:sldMk cId="3075201393" sldId="382"/>
            <ac:spMk id="7" creationId="{C9A6FE2F-1C58-BC5A-4FFC-C8FDEF02BBEC}"/>
          </ac:spMkLst>
        </pc:spChg>
      </pc:sldChg>
    </pc:docChg>
  </pc:docChgLst>
  <pc:docChgLst>
    <pc:chgData name="Wada, Ryuta/和田 龍太" userId="2d932581-5fbd-4652-aa43-e6a64ab27875" providerId="ADAL" clId="{79D1D6E1-F64F-4F4B-A767-E10199406BA6}"/>
    <pc:docChg chg="custSel delSld modSld">
      <pc:chgData name="Wada, Ryuta/和田 龍太" userId="2d932581-5fbd-4652-aa43-e6a64ab27875" providerId="ADAL" clId="{79D1D6E1-F64F-4F4B-A767-E10199406BA6}" dt="2025-06-19T00:37:43.862" v="240" actId="1076"/>
      <pc:docMkLst>
        <pc:docMk/>
      </pc:docMkLst>
      <pc:sldChg chg="del">
        <pc:chgData name="Wada, Ryuta/和田 龍太" userId="2d932581-5fbd-4652-aa43-e6a64ab27875" providerId="ADAL" clId="{79D1D6E1-F64F-4F4B-A767-E10199406BA6}" dt="2025-06-19T00:35:07.662" v="3" actId="47"/>
        <pc:sldMkLst>
          <pc:docMk/>
          <pc:sldMk cId="3924267683" sldId="257"/>
        </pc:sldMkLst>
      </pc:sldChg>
      <pc:sldChg chg="del">
        <pc:chgData name="Wada, Ryuta/和田 龍太" userId="2d932581-5fbd-4652-aa43-e6a64ab27875" providerId="ADAL" clId="{79D1D6E1-F64F-4F4B-A767-E10199406BA6}" dt="2025-06-19T00:35:07.662" v="3" actId="47"/>
        <pc:sldMkLst>
          <pc:docMk/>
          <pc:sldMk cId="3159570594" sldId="258"/>
        </pc:sldMkLst>
      </pc:sldChg>
      <pc:sldChg chg="delSp modSp mod">
        <pc:chgData name="Wada, Ryuta/和田 龍太" userId="2d932581-5fbd-4652-aa43-e6a64ab27875" providerId="ADAL" clId="{79D1D6E1-F64F-4F4B-A767-E10199406BA6}" dt="2025-06-19T00:34:42.254" v="2" actId="207"/>
        <pc:sldMkLst>
          <pc:docMk/>
          <pc:sldMk cId="390660469" sldId="358"/>
        </pc:sldMkLst>
        <pc:spChg chg="del">
          <ac:chgData name="Wada, Ryuta/和田 龍太" userId="2d932581-5fbd-4652-aa43-e6a64ab27875" providerId="ADAL" clId="{79D1D6E1-F64F-4F4B-A767-E10199406BA6}" dt="2025-06-19T00:34:17.157" v="0" actId="478"/>
          <ac:spMkLst>
            <pc:docMk/>
            <pc:sldMk cId="390660469" sldId="358"/>
            <ac:spMk id="2" creationId="{00E0288D-57C6-854F-47C3-393B9054E8CE}"/>
          </ac:spMkLst>
        </pc:spChg>
        <pc:spChg chg="mod">
          <ac:chgData name="Wada, Ryuta/和田 龍太" userId="2d932581-5fbd-4652-aa43-e6a64ab27875" providerId="ADAL" clId="{79D1D6E1-F64F-4F4B-A767-E10199406BA6}" dt="2025-06-19T00:34:42.254" v="2" actId="207"/>
          <ac:spMkLst>
            <pc:docMk/>
            <pc:sldMk cId="390660469" sldId="358"/>
            <ac:spMk id="3" creationId="{652071D3-4F0E-4327-9E01-6DEE605440D3}"/>
          </ac:spMkLst>
        </pc:spChg>
      </pc:sldChg>
      <pc:sldChg chg="del">
        <pc:chgData name="Wada, Ryuta/和田 龍太" userId="2d932581-5fbd-4652-aa43-e6a64ab27875" providerId="ADAL" clId="{79D1D6E1-F64F-4F4B-A767-E10199406BA6}" dt="2025-06-19T00:35:07.662" v="3" actId="47"/>
        <pc:sldMkLst>
          <pc:docMk/>
          <pc:sldMk cId="3075201393" sldId="382"/>
        </pc:sldMkLst>
      </pc:sldChg>
      <pc:sldChg chg="del">
        <pc:chgData name="Wada, Ryuta/和田 龍太" userId="2d932581-5fbd-4652-aa43-e6a64ab27875" providerId="ADAL" clId="{79D1D6E1-F64F-4F4B-A767-E10199406BA6}" dt="2025-06-19T00:35:14.028" v="4" actId="47"/>
        <pc:sldMkLst>
          <pc:docMk/>
          <pc:sldMk cId="452498429" sldId="1859"/>
        </pc:sldMkLst>
      </pc:sldChg>
      <pc:sldChg chg="addSp delSp modSp mod">
        <pc:chgData name="Wada, Ryuta/和田 龍太" userId="2d932581-5fbd-4652-aa43-e6a64ab27875" providerId="ADAL" clId="{79D1D6E1-F64F-4F4B-A767-E10199406BA6}" dt="2025-06-19T00:37:43.862" v="240" actId="1076"/>
        <pc:sldMkLst>
          <pc:docMk/>
          <pc:sldMk cId="1587480234" sldId="1860"/>
        </pc:sldMkLst>
        <pc:spChg chg="del">
          <ac:chgData name="Wada, Ryuta/和田 龍太" userId="2d932581-5fbd-4652-aa43-e6a64ab27875" providerId="ADAL" clId="{79D1D6E1-F64F-4F4B-A767-E10199406BA6}" dt="2025-06-19T00:35:44.392" v="5" actId="478"/>
          <ac:spMkLst>
            <pc:docMk/>
            <pc:sldMk cId="1587480234" sldId="1860"/>
            <ac:spMk id="2" creationId="{F811C8E7-9D34-24EB-01A9-FE44695D2332}"/>
          </ac:spMkLst>
        </pc:spChg>
        <pc:spChg chg="add mod">
          <ac:chgData name="Wada, Ryuta/和田 龍太" userId="2d932581-5fbd-4652-aa43-e6a64ab27875" providerId="ADAL" clId="{79D1D6E1-F64F-4F4B-A767-E10199406BA6}" dt="2025-06-19T00:37:43.862" v="240" actId="1076"/>
          <ac:spMkLst>
            <pc:docMk/>
            <pc:sldMk cId="1587480234" sldId="1860"/>
            <ac:spMk id="3" creationId="{CF3EA2B5-3A24-1D5F-5B1C-DF778223D7F5}"/>
          </ac:spMkLst>
        </pc:spChg>
        <pc:spChg chg="del">
          <ac:chgData name="Wada, Ryuta/和田 龍太" userId="2d932581-5fbd-4652-aa43-e6a64ab27875" providerId="ADAL" clId="{79D1D6E1-F64F-4F4B-A767-E10199406BA6}" dt="2025-06-19T00:35:44.392" v="5" actId="478"/>
          <ac:spMkLst>
            <pc:docMk/>
            <pc:sldMk cId="1587480234" sldId="1860"/>
            <ac:spMk id="4" creationId="{FE9AEEB8-EFFE-8E4B-CBF3-8F08EB5D4BAC}"/>
          </ac:spMkLst>
        </pc:spChg>
      </pc:sldChg>
      <pc:sldChg chg="del">
        <pc:chgData name="Wada, Ryuta/和田 龍太" userId="2d932581-5fbd-4652-aa43-e6a64ab27875" providerId="ADAL" clId="{79D1D6E1-F64F-4F4B-A767-E10199406BA6}" dt="2025-06-19T00:35:14.028" v="4" actId="47"/>
        <pc:sldMkLst>
          <pc:docMk/>
          <pc:sldMk cId="1571269466" sldId="1863"/>
        </pc:sldMkLst>
      </pc:sldChg>
      <pc:sldChg chg="del">
        <pc:chgData name="Wada, Ryuta/和田 龍太" userId="2d932581-5fbd-4652-aa43-e6a64ab27875" providerId="ADAL" clId="{79D1D6E1-F64F-4F4B-A767-E10199406BA6}" dt="2025-06-19T00:35:14.028" v="4" actId="47"/>
        <pc:sldMkLst>
          <pc:docMk/>
          <pc:sldMk cId="3654623226" sldId="1865"/>
        </pc:sldMkLst>
      </pc:sldChg>
      <pc:sldChg chg="del">
        <pc:chgData name="Wada, Ryuta/和田 龍太" userId="2d932581-5fbd-4652-aa43-e6a64ab27875" providerId="ADAL" clId="{79D1D6E1-F64F-4F4B-A767-E10199406BA6}" dt="2025-06-19T00:35:14.028" v="4" actId="47"/>
        <pc:sldMkLst>
          <pc:docMk/>
          <pc:sldMk cId="2762379674" sldId="1866"/>
        </pc:sldMkLst>
      </pc:sldChg>
    </pc:docChg>
  </pc:docChgLst>
  <pc:docChgLst>
    <pc:chgData name="Wada, Ryuta/和田 龍太" userId="2d932581-5fbd-4652-aa43-e6a64ab27875" providerId="ADAL" clId="{ADD15DAB-CBB6-438A-A832-14FB65DAD5B4}"/>
    <pc:docChg chg="modSld">
      <pc:chgData name="Wada, Ryuta/和田 龍太" userId="2d932581-5fbd-4652-aa43-e6a64ab27875" providerId="ADAL" clId="{ADD15DAB-CBB6-438A-A832-14FB65DAD5B4}" dt="2025-06-12T04:22:25.096" v="37"/>
      <pc:docMkLst>
        <pc:docMk/>
      </pc:docMkLst>
      <pc:sldChg chg="modSp mod">
        <pc:chgData name="Wada, Ryuta/和田 龍太" userId="2d932581-5fbd-4652-aa43-e6a64ab27875" providerId="ADAL" clId="{ADD15DAB-CBB6-438A-A832-14FB65DAD5B4}" dt="2025-06-12T03:51:41.482" v="6" actId="20577"/>
        <pc:sldMkLst>
          <pc:docMk/>
          <pc:sldMk cId="1974316592" sldId="266"/>
        </pc:sldMkLst>
        <pc:spChg chg="mod">
          <ac:chgData name="Wada, Ryuta/和田 龍太" userId="2d932581-5fbd-4652-aa43-e6a64ab27875" providerId="ADAL" clId="{ADD15DAB-CBB6-438A-A832-14FB65DAD5B4}" dt="2025-06-12T03:51:41.482" v="6" actId="20577"/>
          <ac:spMkLst>
            <pc:docMk/>
            <pc:sldMk cId="1974316592" sldId="266"/>
            <ac:spMk id="15" creationId="{32985412-EE72-ECA9-F690-0A7FC21C633A}"/>
          </ac:spMkLst>
        </pc:spChg>
      </pc:sldChg>
      <pc:sldChg chg="addSp modSp mod">
        <pc:chgData name="Wada, Ryuta/和田 龍太" userId="2d932581-5fbd-4652-aa43-e6a64ab27875" providerId="ADAL" clId="{ADD15DAB-CBB6-438A-A832-14FB65DAD5B4}" dt="2025-06-12T04:22:25.096" v="37"/>
        <pc:sldMkLst>
          <pc:docMk/>
          <pc:sldMk cId="1758387752" sldId="1862"/>
        </pc:sldMkLst>
        <pc:spChg chg="add mod">
          <ac:chgData name="Wada, Ryuta/和田 龍太" userId="2d932581-5fbd-4652-aa43-e6a64ab27875" providerId="ADAL" clId="{ADD15DAB-CBB6-438A-A832-14FB65DAD5B4}" dt="2025-06-12T04:22:25.096" v="37"/>
          <ac:spMkLst>
            <pc:docMk/>
            <pc:sldMk cId="1758387752" sldId="1862"/>
            <ac:spMk id="3" creationId="{D154921F-08BA-64A9-4A5C-7097852991BE}"/>
          </ac:spMkLst>
        </pc:spChg>
        <pc:spChg chg="mod">
          <ac:chgData name="Wada, Ryuta/和田 龍太" userId="2d932581-5fbd-4652-aa43-e6a64ab27875" providerId="ADAL" clId="{ADD15DAB-CBB6-438A-A832-14FB65DAD5B4}" dt="2025-06-12T04:21:53.501" v="13" actId="14100"/>
          <ac:spMkLst>
            <pc:docMk/>
            <pc:sldMk cId="1758387752" sldId="1862"/>
            <ac:spMk id="5" creationId="{635938B2-2281-18E6-AA87-097DCDF8AAFA}"/>
          </ac:spMkLst>
        </pc:spChg>
        <pc:graphicFrameChg chg="modGraphic">
          <ac:chgData name="Wada, Ryuta/和田 龍太" userId="2d932581-5fbd-4652-aa43-e6a64ab27875" providerId="ADAL" clId="{ADD15DAB-CBB6-438A-A832-14FB65DAD5B4}" dt="2025-06-12T04:18:13.960" v="11" actId="20577"/>
          <ac:graphicFrameMkLst>
            <pc:docMk/>
            <pc:sldMk cId="1758387752" sldId="1862"/>
            <ac:graphicFrameMk id="7" creationId="{05FE3390-C8AF-492C-A2F3-09C96D501CFC}"/>
          </ac:graphicFrameMkLst>
        </pc:graphicFrameChg>
      </pc:sldChg>
    </pc:docChg>
  </pc:docChgLst>
  <pc:docChgLst>
    <pc:chgData name="Wada, Ryuta/和田 龍太" userId="2d932581-5fbd-4652-aa43-e6a64ab27875" providerId="ADAL" clId="{EF86C60B-A8F2-4261-AB13-1305093713EA}"/>
    <pc:docChg chg="modSld">
      <pc:chgData name="Wada, Ryuta/和田 龍太" userId="2d932581-5fbd-4652-aa43-e6a64ab27875" providerId="ADAL" clId="{EF86C60B-A8F2-4261-AB13-1305093713EA}" dt="2025-06-12T08:44:01.476" v="28" actId="20577"/>
      <pc:docMkLst>
        <pc:docMk/>
      </pc:docMkLst>
      <pc:sldChg chg="modSp mod">
        <pc:chgData name="Wada, Ryuta/和田 龍太" userId="2d932581-5fbd-4652-aa43-e6a64ab27875" providerId="ADAL" clId="{EF86C60B-A8F2-4261-AB13-1305093713EA}" dt="2025-06-12T08:44:01.476" v="28" actId="20577"/>
        <pc:sldMkLst>
          <pc:docMk/>
          <pc:sldMk cId="3924267683" sldId="257"/>
        </pc:sldMkLst>
        <pc:graphicFrameChg chg="modGraphic">
          <ac:chgData name="Wada, Ryuta/和田 龍太" userId="2d932581-5fbd-4652-aa43-e6a64ab27875" providerId="ADAL" clId="{EF86C60B-A8F2-4261-AB13-1305093713EA}" dt="2025-06-12T08:44:01.476" v="28" actId="20577"/>
          <ac:graphicFrameMkLst>
            <pc:docMk/>
            <pc:sldMk cId="3924267683" sldId="257"/>
            <ac:graphicFrameMk id="4" creationId="{139C87E7-8839-43E7-F429-0B39283DCB79}"/>
          </ac:graphicFrameMkLst>
        </pc:graphicFrameChg>
      </pc:sldChg>
    </pc:docChg>
  </pc:docChgLst>
  <pc:docChgLst>
    <pc:chgData name="Wada, Ryuta/和田 龍太" userId="2d932581-5fbd-4652-aa43-e6a64ab27875" providerId="ADAL" clId="{C19189FA-4BBD-4DE7-997A-5294E1C69AC6}"/>
    <pc:docChg chg="custSel modSld sldOrd">
      <pc:chgData name="Wada, Ryuta/和田 龍太" userId="2d932581-5fbd-4652-aa43-e6a64ab27875" providerId="ADAL" clId="{C19189FA-4BBD-4DE7-997A-5294E1C69AC6}" dt="2025-06-19T00:58:01.629" v="93"/>
      <pc:docMkLst>
        <pc:docMk/>
      </pc:docMkLst>
      <pc:sldChg chg="modSp mod">
        <pc:chgData name="Wada, Ryuta/和田 龍太" userId="2d932581-5fbd-4652-aa43-e6a64ab27875" providerId="ADAL" clId="{C19189FA-4BBD-4DE7-997A-5294E1C69AC6}" dt="2025-06-19T00:56:42.500" v="48" actId="20577"/>
        <pc:sldMkLst>
          <pc:docMk/>
          <pc:sldMk cId="325698190" sldId="259"/>
        </pc:sldMkLst>
        <pc:spChg chg="mod">
          <ac:chgData name="Wada, Ryuta/和田 龍太" userId="2d932581-5fbd-4652-aa43-e6a64ab27875" providerId="ADAL" clId="{C19189FA-4BBD-4DE7-997A-5294E1C69AC6}" dt="2025-06-19T00:56:42.500" v="48" actId="20577"/>
          <ac:spMkLst>
            <pc:docMk/>
            <pc:sldMk cId="325698190" sldId="259"/>
            <ac:spMk id="3" creationId="{7C734985-BD2E-6FDB-AEBA-E25B78A598AD}"/>
          </ac:spMkLst>
        </pc:spChg>
      </pc:sldChg>
      <pc:sldChg chg="modSp mod ord">
        <pc:chgData name="Wada, Ryuta/和田 龍太" userId="2d932581-5fbd-4652-aa43-e6a64ab27875" providerId="ADAL" clId="{C19189FA-4BBD-4DE7-997A-5294E1C69AC6}" dt="2025-06-19T00:58:01.629" v="93"/>
        <pc:sldMkLst>
          <pc:docMk/>
          <pc:sldMk cId="1974316592" sldId="266"/>
        </pc:sldMkLst>
        <pc:spChg chg="mod">
          <ac:chgData name="Wada, Ryuta/和田 龍太" userId="2d932581-5fbd-4652-aa43-e6a64ab27875" providerId="ADAL" clId="{C19189FA-4BBD-4DE7-997A-5294E1C69AC6}" dt="2025-06-19T00:57:54.027" v="91" actId="14100"/>
          <ac:spMkLst>
            <pc:docMk/>
            <pc:sldMk cId="1974316592" sldId="266"/>
            <ac:spMk id="4" creationId="{161B79CF-F738-4304-695C-856FA08F44A1}"/>
          </ac:spMkLst>
        </pc:spChg>
      </pc:sldChg>
      <pc:sldChg chg="ord">
        <pc:chgData name="Wada, Ryuta/和田 龍太" userId="2d932581-5fbd-4652-aa43-e6a64ab27875" providerId="ADAL" clId="{C19189FA-4BBD-4DE7-997A-5294E1C69AC6}" dt="2025-06-19T00:58:01.629" v="93"/>
        <pc:sldMkLst>
          <pc:docMk/>
          <pc:sldMk cId="2756187298" sldId="359"/>
        </pc:sldMkLst>
      </pc:sldChg>
      <pc:sldChg chg="ord">
        <pc:chgData name="Wada, Ryuta/和田 龍太" userId="2d932581-5fbd-4652-aa43-e6a64ab27875" providerId="ADAL" clId="{C19189FA-4BBD-4DE7-997A-5294E1C69AC6}" dt="2025-06-19T00:55:22.777" v="0" actId="20578"/>
        <pc:sldMkLst>
          <pc:docMk/>
          <pc:sldMk cId="539612937" sldId="361"/>
        </pc:sldMkLst>
      </pc:sldChg>
      <pc:sldChg chg="modSp mod">
        <pc:chgData name="Wada, Ryuta/和田 龍太" userId="2d932581-5fbd-4652-aa43-e6a64ab27875" providerId="ADAL" clId="{C19189FA-4BBD-4DE7-997A-5294E1C69AC6}" dt="2025-06-19T00:57:15.617" v="79" actId="1076"/>
        <pc:sldMkLst>
          <pc:docMk/>
          <pc:sldMk cId="1587480234" sldId="1860"/>
        </pc:sldMkLst>
        <pc:spChg chg="mod">
          <ac:chgData name="Wada, Ryuta/和田 龍太" userId="2d932581-5fbd-4652-aa43-e6a64ab27875" providerId="ADAL" clId="{C19189FA-4BBD-4DE7-997A-5294E1C69AC6}" dt="2025-06-19T00:57:15.617" v="79" actId="1076"/>
          <ac:spMkLst>
            <pc:docMk/>
            <pc:sldMk cId="1587480234" sldId="1860"/>
            <ac:spMk id="3" creationId="{CF3EA2B5-3A24-1D5F-5B1C-DF778223D7F5}"/>
          </ac:spMkLst>
        </pc:spChg>
      </pc:sldChg>
      <pc:sldChg chg="delSp mod">
        <pc:chgData name="Wada, Ryuta/和田 龍太" userId="2d932581-5fbd-4652-aa43-e6a64ab27875" providerId="ADAL" clId="{C19189FA-4BBD-4DE7-997A-5294E1C69AC6}" dt="2025-06-19T00:55:38.564" v="1" actId="478"/>
        <pc:sldMkLst>
          <pc:docMk/>
          <pc:sldMk cId="1758387752" sldId="1862"/>
        </pc:sldMkLst>
        <pc:spChg chg="del">
          <ac:chgData name="Wada, Ryuta/和田 龍太" userId="2d932581-5fbd-4652-aa43-e6a64ab27875" providerId="ADAL" clId="{C19189FA-4BBD-4DE7-997A-5294E1C69AC6}" dt="2025-06-19T00:55:38.564" v="1" actId="478"/>
          <ac:spMkLst>
            <pc:docMk/>
            <pc:sldMk cId="1758387752" sldId="1862"/>
            <ac:spMk id="3" creationId="{D154921F-08BA-64A9-4A5C-7097852991BE}"/>
          </ac:spMkLst>
        </pc:spChg>
      </pc:sldChg>
    </pc:docChg>
  </pc:docChgLst>
  <pc:docChgLst>
    <pc:chgData name="Nakayama, Takuya/中山 拓弥" userId="S::1492379@tmc.twfr.toyota.co.jp::de89cea5-a8ff-4b0b-b86d-f1dd47818a40" providerId="AD" clId="Web-{5ED9DF23-2206-D2A7-E8AD-AF09F100A3AD}"/>
    <pc:docChg chg="modSld">
      <pc:chgData name="Nakayama, Takuya/中山 拓弥" userId="S::1492379@tmc.twfr.toyota.co.jp::de89cea5-a8ff-4b0b-b86d-f1dd47818a40" providerId="AD" clId="Web-{5ED9DF23-2206-D2A7-E8AD-AF09F100A3AD}" dt="2025-06-11T06:11:56.688" v="61"/>
      <pc:docMkLst>
        <pc:docMk/>
      </pc:docMkLst>
      <pc:sldChg chg="modSp">
        <pc:chgData name="Nakayama, Takuya/中山 拓弥" userId="S::1492379@tmc.twfr.toyota.co.jp::de89cea5-a8ff-4b0b-b86d-f1dd47818a40" providerId="AD" clId="Web-{5ED9DF23-2206-D2A7-E8AD-AF09F100A3AD}" dt="2025-06-11T06:11:56.688" v="61"/>
        <pc:sldMkLst>
          <pc:docMk/>
          <pc:sldMk cId="3924267683" sldId="257"/>
        </pc:sldMkLst>
        <pc:graphicFrameChg chg="mod modGraphic">
          <ac:chgData name="Nakayama, Takuya/中山 拓弥" userId="S::1492379@tmc.twfr.toyota.co.jp::de89cea5-a8ff-4b0b-b86d-f1dd47818a40" providerId="AD" clId="Web-{5ED9DF23-2206-D2A7-E8AD-AF09F100A3AD}" dt="2025-06-11T06:11:56.688" v="61"/>
          <ac:graphicFrameMkLst>
            <pc:docMk/>
            <pc:sldMk cId="3924267683" sldId="257"/>
            <ac:graphicFrameMk id="4" creationId="{139C87E7-8839-43E7-F429-0B39283DCB79}"/>
          </ac:graphicFrameMkLst>
        </pc:graphicFrameChg>
      </pc:sldChg>
    </pc:docChg>
  </pc:docChgLst>
  <pc:docChgLst>
    <pc:chgData name="Wada, Ryuta/和田 龍太" userId="2d932581-5fbd-4652-aa43-e6a64ab27875" providerId="ADAL" clId="{8FD37624-0F9F-4AE4-9AFC-2C12177C98BC}"/>
    <pc:docChg chg="custSel addSld modSld">
      <pc:chgData name="Wada, Ryuta/和田 龍太" userId="2d932581-5fbd-4652-aa43-e6a64ab27875" providerId="ADAL" clId="{8FD37624-0F9F-4AE4-9AFC-2C12177C98BC}" dt="2025-06-11T08:39:27.295" v="652" actId="20577"/>
      <pc:docMkLst>
        <pc:docMk/>
      </pc:docMkLst>
      <pc:sldChg chg="addSp modSp mod">
        <pc:chgData name="Wada, Ryuta/和田 龍太" userId="2d932581-5fbd-4652-aa43-e6a64ab27875" providerId="ADAL" clId="{8FD37624-0F9F-4AE4-9AFC-2C12177C98BC}" dt="2025-06-11T08:39:27.295" v="652" actId="20577"/>
        <pc:sldMkLst>
          <pc:docMk/>
          <pc:sldMk cId="325698190" sldId="259"/>
        </pc:sldMkLst>
        <pc:spChg chg="add mod">
          <ac:chgData name="Wada, Ryuta/和田 龍太" userId="2d932581-5fbd-4652-aa43-e6a64ab27875" providerId="ADAL" clId="{8FD37624-0F9F-4AE4-9AFC-2C12177C98BC}" dt="2025-06-11T08:28:22.564" v="78" actId="1076"/>
          <ac:spMkLst>
            <pc:docMk/>
            <pc:sldMk cId="325698190" sldId="259"/>
            <ac:spMk id="2" creationId="{7E7EFB61-1E33-6384-5B50-DBDF3CDC1F33}"/>
          </ac:spMkLst>
        </pc:spChg>
        <pc:spChg chg="mod">
          <ac:chgData name="Wada, Ryuta/和田 龍太" userId="2d932581-5fbd-4652-aa43-e6a64ab27875" providerId="ADAL" clId="{8FD37624-0F9F-4AE4-9AFC-2C12177C98BC}" dt="2025-06-11T08:26:59.835" v="25" actId="14100"/>
          <ac:spMkLst>
            <pc:docMk/>
            <pc:sldMk cId="325698190" sldId="259"/>
            <ac:spMk id="3" creationId="{7C734985-BD2E-6FDB-AEBA-E25B78A598AD}"/>
          </ac:spMkLst>
        </pc:spChg>
        <pc:spChg chg="add mod">
          <ac:chgData name="Wada, Ryuta/和田 龍太" userId="2d932581-5fbd-4652-aa43-e6a64ab27875" providerId="ADAL" clId="{8FD37624-0F9F-4AE4-9AFC-2C12177C98BC}" dt="2025-06-11T08:39:27.295" v="652" actId="20577"/>
          <ac:spMkLst>
            <pc:docMk/>
            <pc:sldMk cId="325698190" sldId="259"/>
            <ac:spMk id="4" creationId="{F05FBEDE-446D-09BA-82FB-0EB8585E7418}"/>
          </ac:spMkLst>
        </pc:spChg>
        <pc:spChg chg="mod">
          <ac:chgData name="Wada, Ryuta/和田 龍太" userId="2d932581-5fbd-4652-aa43-e6a64ab27875" providerId="ADAL" clId="{8FD37624-0F9F-4AE4-9AFC-2C12177C98BC}" dt="2025-06-11T08:26:52.262" v="23" actId="20577"/>
          <ac:spMkLst>
            <pc:docMk/>
            <pc:sldMk cId="325698190" sldId="259"/>
            <ac:spMk id="5" creationId="{294C65C8-9103-E81B-BFEA-0B4538EA5FA2}"/>
          </ac:spMkLst>
        </pc:spChg>
        <pc:spChg chg="mod">
          <ac:chgData name="Wada, Ryuta/和田 龍太" userId="2d932581-5fbd-4652-aa43-e6a64ab27875" providerId="ADAL" clId="{8FD37624-0F9F-4AE4-9AFC-2C12177C98BC}" dt="2025-06-11T08:27:06.955" v="26" actId="1076"/>
          <ac:spMkLst>
            <pc:docMk/>
            <pc:sldMk cId="325698190" sldId="259"/>
            <ac:spMk id="10" creationId="{DFB63617-240C-C538-D124-37EB2E6B0A31}"/>
          </ac:spMkLst>
        </pc:spChg>
        <pc:spChg chg="mod">
          <ac:chgData name="Wada, Ryuta/和田 龍太" userId="2d932581-5fbd-4652-aa43-e6a64ab27875" providerId="ADAL" clId="{8FD37624-0F9F-4AE4-9AFC-2C12177C98BC}" dt="2025-06-11T08:27:06.955" v="26" actId="1076"/>
          <ac:spMkLst>
            <pc:docMk/>
            <pc:sldMk cId="325698190" sldId="259"/>
            <ac:spMk id="11" creationId="{174D71ED-4408-18AC-44D7-DA5EB1564D12}"/>
          </ac:spMkLst>
        </pc:spChg>
        <pc:spChg chg="mod">
          <ac:chgData name="Wada, Ryuta/和田 龍太" userId="2d932581-5fbd-4652-aa43-e6a64ab27875" providerId="ADAL" clId="{8FD37624-0F9F-4AE4-9AFC-2C12177C98BC}" dt="2025-06-11T08:27:34.468" v="73" actId="1076"/>
          <ac:spMkLst>
            <pc:docMk/>
            <pc:sldMk cId="325698190" sldId="259"/>
            <ac:spMk id="14" creationId="{CBE8B478-0DE9-DEC9-3D38-C87F8DE729BC}"/>
          </ac:spMkLst>
        </pc:spChg>
        <pc:spChg chg="mod">
          <ac:chgData name="Wada, Ryuta/和田 龍太" userId="2d932581-5fbd-4652-aa43-e6a64ab27875" providerId="ADAL" clId="{8FD37624-0F9F-4AE4-9AFC-2C12177C98BC}" dt="2025-06-11T08:27:06.955" v="26" actId="1076"/>
          <ac:spMkLst>
            <pc:docMk/>
            <pc:sldMk cId="325698190" sldId="259"/>
            <ac:spMk id="17" creationId="{72C1533C-CBB9-8C4E-9A39-627BE6238C55}"/>
          </ac:spMkLst>
        </pc:spChg>
        <pc:spChg chg="mod">
          <ac:chgData name="Wada, Ryuta/和田 龍太" userId="2d932581-5fbd-4652-aa43-e6a64ab27875" providerId="ADAL" clId="{8FD37624-0F9F-4AE4-9AFC-2C12177C98BC}" dt="2025-06-11T08:27:37.052" v="74" actId="1076"/>
          <ac:spMkLst>
            <pc:docMk/>
            <pc:sldMk cId="325698190" sldId="259"/>
            <ac:spMk id="18" creationId="{BCC64F72-9FB4-49FA-24F7-A441A1556F65}"/>
          </ac:spMkLst>
        </pc:spChg>
        <pc:picChg chg="mod">
          <ac:chgData name="Wada, Ryuta/和田 龍太" userId="2d932581-5fbd-4652-aa43-e6a64ab27875" providerId="ADAL" clId="{8FD37624-0F9F-4AE4-9AFC-2C12177C98BC}" dt="2025-06-11T08:28:03.653" v="77" actId="14100"/>
          <ac:picMkLst>
            <pc:docMk/>
            <pc:sldMk cId="325698190" sldId="259"/>
            <ac:picMk id="9" creationId="{AB876555-219A-296C-4B36-23A0B4712795}"/>
          </ac:picMkLst>
        </pc:picChg>
        <pc:picChg chg="mod">
          <ac:chgData name="Wada, Ryuta/和田 龍太" userId="2d932581-5fbd-4652-aa43-e6a64ab27875" providerId="ADAL" clId="{8FD37624-0F9F-4AE4-9AFC-2C12177C98BC}" dt="2025-06-11T08:27:06.955" v="26" actId="1076"/>
          <ac:picMkLst>
            <pc:docMk/>
            <pc:sldMk cId="325698190" sldId="259"/>
            <ac:picMk id="16" creationId="{5453CC00-BC46-7523-BD77-00E12AB16528}"/>
          </ac:picMkLst>
        </pc:picChg>
        <pc:picChg chg="mod">
          <ac:chgData name="Wada, Ryuta/和田 龍太" userId="2d932581-5fbd-4652-aa43-e6a64ab27875" providerId="ADAL" clId="{8FD37624-0F9F-4AE4-9AFC-2C12177C98BC}" dt="2025-06-11T08:27:06.955" v="26" actId="1076"/>
          <ac:picMkLst>
            <pc:docMk/>
            <pc:sldMk cId="325698190" sldId="259"/>
            <ac:picMk id="19" creationId="{2AB4E007-B30E-B6ED-E3B6-F84245C05FE4}"/>
          </ac:picMkLst>
        </pc:picChg>
        <pc:picChg chg="mod">
          <ac:chgData name="Wada, Ryuta/和田 龍太" userId="2d932581-5fbd-4652-aa43-e6a64ab27875" providerId="ADAL" clId="{8FD37624-0F9F-4AE4-9AFC-2C12177C98BC}" dt="2025-06-11T08:27:06.955" v="26" actId="1076"/>
          <ac:picMkLst>
            <pc:docMk/>
            <pc:sldMk cId="325698190" sldId="259"/>
            <ac:picMk id="21" creationId="{986FFF21-F5E9-ED9D-3404-CD64B2D266D8}"/>
          </ac:picMkLst>
        </pc:picChg>
        <pc:picChg chg="mod">
          <ac:chgData name="Wada, Ryuta/和田 龍太" userId="2d932581-5fbd-4652-aa43-e6a64ab27875" providerId="ADAL" clId="{8FD37624-0F9F-4AE4-9AFC-2C12177C98BC}" dt="2025-06-11T08:38:45.837" v="571" actId="14100"/>
          <ac:picMkLst>
            <pc:docMk/>
            <pc:sldMk cId="325698190" sldId="259"/>
            <ac:picMk id="22" creationId="{EFF70395-6979-6F59-BA2B-377C82E6FD87}"/>
          </ac:picMkLst>
        </pc:picChg>
        <pc:picChg chg="mod">
          <ac:chgData name="Wada, Ryuta/和田 龍太" userId="2d932581-5fbd-4652-aa43-e6a64ab27875" providerId="ADAL" clId="{8FD37624-0F9F-4AE4-9AFC-2C12177C98BC}" dt="2025-06-11T08:38:50.245" v="573" actId="1076"/>
          <ac:picMkLst>
            <pc:docMk/>
            <pc:sldMk cId="325698190" sldId="259"/>
            <ac:picMk id="23" creationId="{190CC5D6-C696-477C-4654-D5417D742672}"/>
          </ac:picMkLst>
        </pc:picChg>
        <pc:picChg chg="mod">
          <ac:chgData name="Wada, Ryuta/和田 龍太" userId="2d932581-5fbd-4652-aa43-e6a64ab27875" providerId="ADAL" clId="{8FD37624-0F9F-4AE4-9AFC-2C12177C98BC}" dt="2025-06-11T08:27:06.955" v="26" actId="1076"/>
          <ac:picMkLst>
            <pc:docMk/>
            <pc:sldMk cId="325698190" sldId="259"/>
            <ac:picMk id="2052" creationId="{2B6132F7-F6B6-560A-D1DF-FF0DD7A06962}"/>
          </ac:picMkLst>
        </pc:picChg>
      </pc:sldChg>
      <pc:sldChg chg="modSp mod">
        <pc:chgData name="Wada, Ryuta/和田 龍太" userId="2d932581-5fbd-4652-aa43-e6a64ab27875" providerId="ADAL" clId="{8FD37624-0F9F-4AE4-9AFC-2C12177C98BC}" dt="2025-06-11T08:23:32.895" v="22" actId="20577"/>
        <pc:sldMkLst>
          <pc:docMk/>
          <pc:sldMk cId="390660469" sldId="358"/>
        </pc:sldMkLst>
        <pc:spChg chg="mod">
          <ac:chgData name="Wada, Ryuta/和田 龍太" userId="2d932581-5fbd-4652-aa43-e6a64ab27875" providerId="ADAL" clId="{8FD37624-0F9F-4AE4-9AFC-2C12177C98BC}" dt="2025-06-11T08:23:32.895" v="22" actId="20577"/>
          <ac:spMkLst>
            <pc:docMk/>
            <pc:sldMk cId="390660469" sldId="358"/>
            <ac:spMk id="6" creationId="{C692D091-85EE-162F-8C3E-A0D6653025B7}"/>
          </ac:spMkLst>
        </pc:spChg>
      </pc:sldChg>
      <pc:sldChg chg="addSp delSp modSp add mod">
        <pc:chgData name="Wada, Ryuta/和田 龍太" userId="2d932581-5fbd-4652-aa43-e6a64ab27875" providerId="ADAL" clId="{8FD37624-0F9F-4AE4-9AFC-2C12177C98BC}" dt="2025-06-11T08:38:21.676" v="570" actId="478"/>
        <pc:sldMkLst>
          <pc:docMk/>
          <pc:sldMk cId="125881982" sldId="1864"/>
        </pc:sldMkLst>
        <pc:spChg chg="del">
          <ac:chgData name="Wada, Ryuta/和田 龍太" userId="2d932581-5fbd-4652-aa43-e6a64ab27875" providerId="ADAL" clId="{8FD37624-0F9F-4AE4-9AFC-2C12177C98BC}" dt="2025-06-11T08:29:44.179" v="264" actId="478"/>
          <ac:spMkLst>
            <pc:docMk/>
            <pc:sldMk cId="125881982" sldId="1864"/>
            <ac:spMk id="2" creationId="{7E7EFB61-1E33-6384-5B50-DBDF3CDC1F33}"/>
          </ac:spMkLst>
        </pc:spChg>
        <pc:spChg chg="mod">
          <ac:chgData name="Wada, Ryuta/和田 龍太" userId="2d932581-5fbd-4652-aa43-e6a64ab27875" providerId="ADAL" clId="{8FD37624-0F9F-4AE4-9AFC-2C12177C98BC}" dt="2025-06-11T08:29:39.502" v="262" actId="14100"/>
          <ac:spMkLst>
            <pc:docMk/>
            <pc:sldMk cId="125881982" sldId="1864"/>
            <ac:spMk id="3" creationId="{7C734985-BD2E-6FDB-AEBA-E25B78A598AD}"/>
          </ac:spMkLst>
        </pc:spChg>
        <pc:spChg chg="add mod">
          <ac:chgData name="Wada, Ryuta/和田 龍太" userId="2d932581-5fbd-4652-aa43-e6a64ab27875" providerId="ADAL" clId="{8FD37624-0F9F-4AE4-9AFC-2C12177C98BC}" dt="2025-06-11T08:37:17.558" v="525" actId="20577"/>
          <ac:spMkLst>
            <pc:docMk/>
            <pc:sldMk cId="125881982" sldId="1864"/>
            <ac:spMk id="4" creationId="{2ED2922C-A759-C616-AB6E-21D1D3DC46E6}"/>
          </ac:spMkLst>
        </pc:spChg>
        <pc:spChg chg="mod">
          <ac:chgData name="Wada, Ryuta/和田 龍太" userId="2d932581-5fbd-4652-aa43-e6a64ab27875" providerId="ADAL" clId="{8FD37624-0F9F-4AE4-9AFC-2C12177C98BC}" dt="2025-06-11T08:28:48.674" v="91" actId="20577"/>
          <ac:spMkLst>
            <pc:docMk/>
            <pc:sldMk cId="125881982" sldId="1864"/>
            <ac:spMk id="5" creationId="{294C65C8-9103-E81B-BFEA-0B4538EA5FA2}"/>
          </ac:spMkLst>
        </pc:spChg>
        <pc:spChg chg="del">
          <ac:chgData name="Wada, Ryuta/和田 龍太" userId="2d932581-5fbd-4652-aa43-e6a64ab27875" providerId="ADAL" clId="{8FD37624-0F9F-4AE4-9AFC-2C12177C98BC}" dt="2025-06-11T08:28:51.929" v="92" actId="478"/>
          <ac:spMkLst>
            <pc:docMk/>
            <pc:sldMk cId="125881982" sldId="1864"/>
            <ac:spMk id="7" creationId="{8DB4B2CF-EC00-4254-C65A-EE8BB57A3223}"/>
          </ac:spMkLst>
        </pc:spChg>
        <pc:spChg chg="del">
          <ac:chgData name="Wada, Ryuta/和田 龍太" userId="2d932581-5fbd-4652-aa43-e6a64ab27875" providerId="ADAL" clId="{8FD37624-0F9F-4AE4-9AFC-2C12177C98BC}" dt="2025-06-11T08:28:51.929" v="92" actId="478"/>
          <ac:spMkLst>
            <pc:docMk/>
            <pc:sldMk cId="125881982" sldId="1864"/>
            <ac:spMk id="8" creationId="{B29BDD11-5131-8339-23DE-0C9332F41FCC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0" creationId="{DFB63617-240C-C538-D124-37EB2E6B0A31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1" creationId="{174D71ED-4408-18AC-44D7-DA5EB1564D12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4" creationId="{CBE8B478-0DE9-DEC9-3D38-C87F8DE729BC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7" creationId="{72C1533C-CBB9-8C4E-9A39-627BE6238C55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8" creationId="{BCC64F72-9FB4-49FA-24F7-A441A1556F65}"/>
          </ac:spMkLst>
        </pc:spChg>
        <pc:spChg chg="add mod">
          <ac:chgData name="Wada, Ryuta/和田 龍太" userId="2d932581-5fbd-4652-aa43-e6a64ab27875" providerId="ADAL" clId="{8FD37624-0F9F-4AE4-9AFC-2C12177C98BC}" dt="2025-06-11T08:37:07.991" v="481" actId="20577"/>
          <ac:spMkLst>
            <pc:docMk/>
            <pc:sldMk cId="125881982" sldId="1864"/>
            <ac:spMk id="26" creationId="{92BC6773-6124-4661-975F-7C76EC5E8AA2}"/>
          </ac:spMkLst>
        </pc:spChg>
        <pc:spChg chg="add mod">
          <ac:chgData name="Wada, Ryuta/和田 龍太" userId="2d932581-5fbd-4652-aa43-e6a64ab27875" providerId="ADAL" clId="{8FD37624-0F9F-4AE4-9AFC-2C12177C98BC}" dt="2025-06-11T08:37:28.368" v="545" actId="20577"/>
          <ac:spMkLst>
            <pc:docMk/>
            <pc:sldMk cId="125881982" sldId="1864"/>
            <ac:spMk id="46" creationId="{4447421E-7110-47A6-FEAE-90D74119B8CC}"/>
          </ac:spMkLst>
        </pc:spChg>
        <pc:picChg chg="del">
          <ac:chgData name="Wada, Ryuta/和田 龍太" userId="2d932581-5fbd-4652-aa43-e6a64ab27875" providerId="ADAL" clId="{8FD37624-0F9F-4AE4-9AFC-2C12177C98BC}" dt="2025-06-11T08:28:51.929" v="92" actId="478"/>
          <ac:picMkLst>
            <pc:docMk/>
            <pc:sldMk cId="125881982" sldId="1864"/>
            <ac:picMk id="6" creationId="{94ACB311-C327-DFD2-8E3E-A9C603D6A84A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9" creationId="{AB876555-219A-296C-4B36-23A0B4712795}"/>
          </ac:picMkLst>
        </pc:picChg>
        <pc:picChg chg="add mod">
          <ac:chgData name="Wada, Ryuta/和田 龍太" userId="2d932581-5fbd-4652-aa43-e6a64ab27875" providerId="ADAL" clId="{8FD37624-0F9F-4AE4-9AFC-2C12177C98BC}" dt="2025-06-11T08:34:17.253" v="438" actId="11530"/>
          <ac:picMkLst>
            <pc:docMk/>
            <pc:sldMk cId="125881982" sldId="1864"/>
            <ac:picMk id="13" creationId="{C2E19181-5174-81AE-8670-569F5E3C6998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16" creationId="{5453CC00-BC46-7523-BD77-00E12AB16528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19" creationId="{2AB4E007-B30E-B6ED-E3B6-F84245C05FE4}"/>
          </ac:picMkLst>
        </pc:picChg>
        <pc:picChg chg="add mod">
          <ac:chgData name="Wada, Ryuta/和田 龍太" userId="2d932581-5fbd-4652-aa43-e6a64ab27875" providerId="ADAL" clId="{8FD37624-0F9F-4AE4-9AFC-2C12177C98BC}" dt="2025-06-11T08:34:17.253" v="438" actId="11530"/>
          <ac:picMkLst>
            <pc:docMk/>
            <pc:sldMk cId="125881982" sldId="1864"/>
            <ac:picMk id="20" creationId="{4F1F9C24-0DB9-F637-4341-95DE36229B70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21" creationId="{986FFF21-F5E9-ED9D-3404-CD64B2D266D8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22" creationId="{EFF70395-6979-6F59-BA2B-377C82E6FD87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23" creationId="{190CC5D6-C696-477C-4654-D5417D742672}"/>
          </ac:picMkLst>
        </pc:picChg>
        <pc:picChg chg="add mod">
          <ac:chgData name="Wada, Ryuta/和田 龍太" userId="2d932581-5fbd-4652-aa43-e6a64ab27875" providerId="ADAL" clId="{8FD37624-0F9F-4AE4-9AFC-2C12177C98BC}" dt="2025-06-11T08:34:17.253" v="438" actId="11530"/>
          <ac:picMkLst>
            <pc:docMk/>
            <pc:sldMk cId="125881982" sldId="1864"/>
            <ac:picMk id="25" creationId="{1C0B7F09-6100-BBCE-A20E-DB68F1344D41}"/>
          </ac:picMkLst>
        </pc:picChg>
        <pc:picChg chg="add mod ord">
          <ac:chgData name="Wada, Ryuta/和田 龍太" userId="2d932581-5fbd-4652-aa43-e6a64ab27875" providerId="ADAL" clId="{8FD37624-0F9F-4AE4-9AFC-2C12177C98BC}" dt="2025-06-11T08:37:21.611" v="526" actId="1076"/>
          <ac:picMkLst>
            <pc:docMk/>
            <pc:sldMk cId="125881982" sldId="1864"/>
            <ac:picMk id="27" creationId="{DB577542-F2C0-BA9E-F4F0-CF7E635EAB6E}"/>
          </ac:picMkLst>
        </pc:picChg>
        <pc:picChg chg="add mod">
          <ac:chgData name="Wada, Ryuta/和田 龍太" userId="2d932581-5fbd-4652-aa43-e6a64ab27875" providerId="ADAL" clId="{8FD37624-0F9F-4AE4-9AFC-2C12177C98BC}" dt="2025-06-11T08:36:16.593" v="453" actId="1076"/>
          <ac:picMkLst>
            <pc:docMk/>
            <pc:sldMk cId="125881982" sldId="1864"/>
            <ac:picMk id="28" creationId="{0A0E085E-E72A-6D5B-CC41-99A31FE5ACF4}"/>
          </ac:picMkLst>
        </pc:picChg>
        <pc:picChg chg="add mod">
          <ac:chgData name="Wada, Ryuta/和田 龍太" userId="2d932581-5fbd-4652-aa43-e6a64ab27875" providerId="ADAL" clId="{8FD37624-0F9F-4AE4-9AFC-2C12177C98BC}" dt="2025-06-11T08:37:04.906" v="480" actId="1076"/>
          <ac:picMkLst>
            <pc:docMk/>
            <pc:sldMk cId="125881982" sldId="1864"/>
            <ac:picMk id="29" creationId="{9C47E97E-DE51-D660-49AB-1DA13BFF389C}"/>
          </ac:picMkLst>
        </pc:picChg>
        <pc:picChg chg="add mod">
          <ac:chgData name="Wada, Ryuta/和田 龍太" userId="2d932581-5fbd-4652-aa43-e6a64ab27875" providerId="ADAL" clId="{8FD37624-0F9F-4AE4-9AFC-2C12177C98BC}" dt="2025-06-11T08:38:05.659" v="565" actId="1076"/>
          <ac:picMkLst>
            <pc:docMk/>
            <pc:sldMk cId="125881982" sldId="1864"/>
            <ac:picMk id="30" creationId="{A99A99B0-4894-4B47-A50B-BEA18F1F1923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1" creationId="{1DF7D2F9-9794-F5C1-A08C-413284978ABA}"/>
          </ac:picMkLst>
        </pc:picChg>
        <pc:picChg chg="add mod">
          <ac:chgData name="Wada, Ryuta/和田 龍太" userId="2d932581-5fbd-4652-aa43-e6a64ab27875" providerId="ADAL" clId="{8FD37624-0F9F-4AE4-9AFC-2C12177C98BC}" dt="2025-06-11T08:38:15.147" v="569" actId="1076"/>
          <ac:picMkLst>
            <pc:docMk/>
            <pc:sldMk cId="125881982" sldId="1864"/>
            <ac:picMk id="32" creationId="{C86AFDA5-72AB-574F-38B8-DFDBEDDCB125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3" creationId="{E3F89B1A-F8D9-6C57-967B-363F02773863}"/>
          </ac:picMkLst>
        </pc:picChg>
        <pc:picChg chg="add mod">
          <ac:chgData name="Wada, Ryuta/和田 龍太" userId="2d932581-5fbd-4652-aa43-e6a64ab27875" providerId="ADAL" clId="{8FD37624-0F9F-4AE4-9AFC-2C12177C98BC}" dt="2025-06-11T08:38:07.971" v="567" actId="1076"/>
          <ac:picMkLst>
            <pc:docMk/>
            <pc:sldMk cId="125881982" sldId="1864"/>
            <ac:picMk id="34" creationId="{E7E9AC83-51DB-7FEE-8989-33D98C68C304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5" creationId="{28B09511-B3F6-C8E4-8B21-7269B7BE8212}"/>
          </ac:picMkLst>
        </pc:picChg>
        <pc:picChg chg="add mod">
          <ac:chgData name="Wada, Ryuta/和田 龍太" userId="2d932581-5fbd-4652-aa43-e6a64ab27875" providerId="ADAL" clId="{8FD37624-0F9F-4AE4-9AFC-2C12177C98BC}" dt="2025-06-11T08:38:06.883" v="566" actId="1076"/>
          <ac:picMkLst>
            <pc:docMk/>
            <pc:sldMk cId="125881982" sldId="1864"/>
            <ac:picMk id="36" creationId="{48E3552D-72C5-7693-193A-193FEEE38BE7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7" creationId="{7D06BBFB-74C7-7C8B-AD68-46CEC0FB917F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8" creationId="{CD5BB164-5432-B67F-2A27-47FBD456FC6C}"/>
          </ac:picMkLst>
        </pc:picChg>
        <pc:picChg chg="add mod">
          <ac:chgData name="Wada, Ryuta/和田 龍太" userId="2d932581-5fbd-4652-aa43-e6a64ab27875" providerId="ADAL" clId="{8FD37624-0F9F-4AE4-9AFC-2C12177C98BC}" dt="2025-06-11T08:37:52.299" v="558" actId="1076"/>
          <ac:picMkLst>
            <pc:docMk/>
            <pc:sldMk cId="125881982" sldId="1864"/>
            <ac:picMk id="39" creationId="{3EA14565-29E3-E431-7206-6C4C5F6AD6C1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40" creationId="{2ED82787-3B7D-2DF7-1001-BD2AF3AA87A3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41" creationId="{9065B0B4-A726-A56E-810B-4D3519393F0B}"/>
          </ac:picMkLst>
        </pc:picChg>
        <pc:picChg chg="add mod">
          <ac:chgData name="Wada, Ryuta/和田 龍太" userId="2d932581-5fbd-4652-aa43-e6a64ab27875" providerId="ADAL" clId="{8FD37624-0F9F-4AE4-9AFC-2C12177C98BC}" dt="2025-06-11T08:37:34.722" v="547" actId="1076"/>
          <ac:picMkLst>
            <pc:docMk/>
            <pc:sldMk cId="125881982" sldId="1864"/>
            <ac:picMk id="42" creationId="{A28323E6-1638-469D-6284-9DAC3664E415}"/>
          </ac:picMkLst>
        </pc:picChg>
        <pc:picChg chg="add mod">
          <ac:chgData name="Wada, Ryuta/和田 龍太" userId="2d932581-5fbd-4652-aa43-e6a64ab27875" providerId="ADAL" clId="{8FD37624-0F9F-4AE4-9AFC-2C12177C98BC}" dt="2025-06-11T08:37:35.939" v="548" actId="1076"/>
          <ac:picMkLst>
            <pc:docMk/>
            <pc:sldMk cId="125881982" sldId="1864"/>
            <ac:picMk id="43" creationId="{A6C664FE-BC68-1004-1810-FE861004407B}"/>
          </ac:picMkLst>
        </pc:picChg>
        <pc:picChg chg="add mod">
          <ac:chgData name="Wada, Ryuta/和田 龍太" userId="2d932581-5fbd-4652-aa43-e6a64ab27875" providerId="ADAL" clId="{8FD37624-0F9F-4AE4-9AFC-2C12177C98BC}" dt="2025-06-11T08:37:41.051" v="551" actId="1076"/>
          <ac:picMkLst>
            <pc:docMk/>
            <pc:sldMk cId="125881982" sldId="1864"/>
            <ac:picMk id="44" creationId="{8E9A678C-4A31-6587-E76A-B6EF1D35E8AA}"/>
          </ac:picMkLst>
        </pc:picChg>
        <pc:picChg chg="add mod">
          <ac:chgData name="Wada, Ryuta/和田 龍太" userId="2d932581-5fbd-4652-aa43-e6a64ab27875" providerId="ADAL" clId="{8FD37624-0F9F-4AE4-9AFC-2C12177C98BC}" dt="2025-06-11T08:37:39.571" v="550" actId="1076"/>
          <ac:picMkLst>
            <pc:docMk/>
            <pc:sldMk cId="125881982" sldId="1864"/>
            <ac:picMk id="45" creationId="{CB4DB2F1-3B27-8C86-C495-F3541A15A4F6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2052" creationId="{2B6132F7-F6B6-560A-D1DF-FF0DD7A06962}"/>
          </ac:picMkLst>
        </pc:picChg>
      </pc:sldChg>
    </pc:docChg>
  </pc:docChgLst>
  <pc:docChgLst>
    <pc:chgData name="Mitsukuri, Takahiro/箕作 隆弘" userId="S::1377896@tmc.twfr.toyota.co.jp::8ce2ecd8-bc4d-4171-ac7d-845a3d484cf2" providerId="AD" clId="Web-{2DAF4E0A-6619-4179-CBA0-5C2E85DD34F7}"/>
    <pc:docChg chg="addSld">
      <pc:chgData name="Mitsukuri, Takahiro/箕作 隆弘" userId="S::1377896@tmc.twfr.toyota.co.jp::8ce2ecd8-bc4d-4171-ac7d-845a3d484cf2" providerId="AD" clId="Web-{2DAF4E0A-6619-4179-CBA0-5C2E85DD34F7}" dt="2025-06-12T04:46:17.564" v="2"/>
      <pc:docMkLst>
        <pc:docMk/>
      </pc:docMkLst>
      <pc:sldChg chg="add">
        <pc:chgData name="Mitsukuri, Takahiro/箕作 隆弘" userId="S::1377896@tmc.twfr.toyota.co.jp::8ce2ecd8-bc4d-4171-ac7d-845a3d484cf2" providerId="AD" clId="Web-{2DAF4E0A-6619-4179-CBA0-5C2E85DD34F7}" dt="2025-06-12T04:46:17.548" v="1"/>
        <pc:sldMkLst>
          <pc:docMk/>
          <pc:sldMk cId="452498429" sldId="1859"/>
        </pc:sldMkLst>
      </pc:sldChg>
      <pc:sldChg chg="add">
        <pc:chgData name="Mitsukuri, Takahiro/箕作 隆弘" userId="S::1377896@tmc.twfr.toyota.co.jp::8ce2ecd8-bc4d-4171-ac7d-845a3d484cf2" providerId="AD" clId="Web-{2DAF4E0A-6619-4179-CBA0-5C2E85DD34F7}" dt="2025-06-12T04:46:17.533" v="0"/>
        <pc:sldMkLst>
          <pc:docMk/>
          <pc:sldMk cId="3654623226" sldId="1865"/>
        </pc:sldMkLst>
      </pc:sldChg>
      <pc:sldChg chg="add">
        <pc:chgData name="Mitsukuri, Takahiro/箕作 隆弘" userId="S::1377896@tmc.twfr.toyota.co.jp::8ce2ecd8-bc4d-4171-ac7d-845a3d484cf2" providerId="AD" clId="Web-{2DAF4E0A-6619-4179-CBA0-5C2E85DD34F7}" dt="2025-06-12T04:46:17.564" v="2"/>
        <pc:sldMkLst>
          <pc:docMk/>
          <pc:sldMk cId="2762379674" sldId="1866"/>
        </pc:sldMkLst>
      </pc:sldChg>
      <pc:sldMasterChg chg="addSldLayout">
        <pc:chgData name="Mitsukuri, Takahiro/箕作 隆弘" userId="S::1377896@tmc.twfr.toyota.co.jp::8ce2ecd8-bc4d-4171-ac7d-845a3d484cf2" providerId="AD" clId="Web-{2DAF4E0A-6619-4179-CBA0-5C2E85DD34F7}" dt="2025-06-12T04:46:17.533" v="0"/>
        <pc:sldMasterMkLst>
          <pc:docMk/>
          <pc:sldMasterMk cId="2329713469" sldId="2147483886"/>
        </pc:sldMasterMkLst>
        <pc:sldLayoutChg chg="add">
          <pc:chgData name="Mitsukuri, Takahiro/箕作 隆弘" userId="S::1377896@tmc.twfr.toyota.co.jp::8ce2ecd8-bc4d-4171-ac7d-845a3d484cf2" providerId="AD" clId="Web-{2DAF4E0A-6619-4179-CBA0-5C2E85DD34F7}" dt="2025-06-12T04:46:17.533" v="0"/>
          <pc:sldLayoutMkLst>
            <pc:docMk/>
            <pc:sldMasterMk cId="2329713469" sldId="2147483886"/>
            <pc:sldLayoutMk cId="135327761" sldId="2147483899"/>
          </pc:sldLayoutMkLst>
        </pc:sldLayoutChg>
      </pc:sldMasterChg>
    </pc:docChg>
  </pc:docChgLst>
  <pc:docChgLst>
    <pc:chgData name="Maekawa, Moriyuki/前川 盛行" userId="39fbfe62-0c0d-4ad4-b179-adca99198b4d" providerId="ADAL" clId="{4D9FF8F0-2519-4621-B280-C5191DBD96F7}"/>
    <pc:docChg chg="modSld sldOrd">
      <pc:chgData name="Maekawa, Moriyuki/前川 盛行" userId="39fbfe62-0c0d-4ad4-b179-adca99198b4d" providerId="ADAL" clId="{4D9FF8F0-2519-4621-B280-C5191DBD96F7}" dt="2025-06-12T04:42:58.221" v="1"/>
      <pc:docMkLst>
        <pc:docMk/>
      </pc:docMkLst>
      <pc:sldChg chg="ord">
        <pc:chgData name="Maekawa, Moriyuki/前川 盛行" userId="39fbfe62-0c0d-4ad4-b179-adca99198b4d" providerId="ADAL" clId="{4D9FF8F0-2519-4621-B280-C5191DBD96F7}" dt="2025-06-12T04:42:58.221" v="1"/>
        <pc:sldMkLst>
          <pc:docMk/>
          <pc:sldMk cId="2756187298" sldId="359"/>
        </pc:sldMkLst>
      </pc:sldChg>
    </pc:docChg>
  </pc:docChgLst>
  <pc:docChgLst>
    <pc:chgData name="Wada, Ryuta/和田 龍太" userId="2d932581-5fbd-4652-aa43-e6a64ab27875" providerId="ADAL" clId="{8C432EB5-49A4-4F65-97C5-FF1D926F26D7}"/>
    <pc:docChg chg="custSel modSld">
      <pc:chgData name="Wada, Ryuta/和田 龍太" userId="2d932581-5fbd-4652-aa43-e6a64ab27875" providerId="ADAL" clId="{8C432EB5-49A4-4F65-97C5-FF1D926F26D7}" dt="2025-06-11T02:59:52.731" v="415" actId="1076"/>
      <pc:docMkLst>
        <pc:docMk/>
      </pc:docMkLst>
      <pc:sldChg chg="modSp mod">
        <pc:chgData name="Wada, Ryuta/和田 龍太" userId="2d932581-5fbd-4652-aa43-e6a64ab27875" providerId="ADAL" clId="{8C432EB5-49A4-4F65-97C5-FF1D926F26D7}" dt="2025-06-11T02:50:49.009" v="358" actId="20577"/>
        <pc:sldMkLst>
          <pc:docMk/>
          <pc:sldMk cId="3924267683" sldId="257"/>
        </pc:sldMkLst>
        <pc:spChg chg="mod">
          <ac:chgData name="Wada, Ryuta/和田 龍太" userId="2d932581-5fbd-4652-aa43-e6a64ab27875" providerId="ADAL" clId="{8C432EB5-49A4-4F65-97C5-FF1D926F26D7}" dt="2025-06-11T02:50:49.009" v="358" actId="20577"/>
          <ac:spMkLst>
            <pc:docMk/>
            <pc:sldMk cId="3924267683" sldId="257"/>
            <ac:spMk id="5" creationId="{552ECD8A-3A29-477E-46DA-B910FDD8B666}"/>
          </ac:spMkLst>
        </pc:spChg>
      </pc:sldChg>
      <pc:sldChg chg="addSp delSp modSp mod">
        <pc:chgData name="Wada, Ryuta/和田 龍太" userId="2d932581-5fbd-4652-aa43-e6a64ab27875" providerId="ADAL" clId="{8C432EB5-49A4-4F65-97C5-FF1D926F26D7}" dt="2025-06-11T02:50:14.597" v="355" actId="20577"/>
        <pc:sldMkLst>
          <pc:docMk/>
          <pc:sldMk cId="325698190" sldId="259"/>
        </pc:sldMkLst>
        <pc:spChg chg="del mod">
          <ac:chgData name="Wada, Ryuta/和田 龍太" userId="2d932581-5fbd-4652-aa43-e6a64ab27875" providerId="ADAL" clId="{8C432EB5-49A4-4F65-97C5-FF1D926F26D7}" dt="2025-06-11T02:46:48.624" v="49"/>
          <ac:spMkLst>
            <pc:docMk/>
            <pc:sldMk cId="325698190" sldId="259"/>
            <ac:spMk id="2" creationId="{F049585D-ABB0-F09F-1C21-A975B6DF095E}"/>
          </ac:spMkLst>
        </pc:spChg>
        <pc:spChg chg="add mod">
          <ac:chgData name="Wada, Ryuta/和田 龍太" userId="2d932581-5fbd-4652-aa43-e6a64ab27875" providerId="ADAL" clId="{8C432EB5-49A4-4F65-97C5-FF1D926F26D7}" dt="2025-06-11T02:50:14.597" v="355" actId="20577"/>
          <ac:spMkLst>
            <pc:docMk/>
            <pc:sldMk cId="325698190" sldId="259"/>
            <ac:spMk id="3" creationId="{7C734985-BD2E-6FDB-AEBA-E25B78A598AD}"/>
          </ac:spMkLst>
        </pc:spChg>
        <pc:spChg chg="mod">
          <ac:chgData name="Wada, Ryuta/和田 龍太" userId="2d932581-5fbd-4652-aa43-e6a64ab27875" providerId="ADAL" clId="{8C432EB5-49A4-4F65-97C5-FF1D926F26D7}" dt="2025-06-11T02:48:55.070" v="152" actId="14100"/>
          <ac:spMkLst>
            <pc:docMk/>
            <pc:sldMk cId="325698190" sldId="259"/>
            <ac:spMk id="5" creationId="{294C65C8-9103-E81B-BFEA-0B4538EA5FA2}"/>
          </ac:spMkLst>
        </pc:spChg>
        <pc:spChg chg="mod">
          <ac:chgData name="Wada, Ryuta/和田 龍太" userId="2d932581-5fbd-4652-aa43-e6a64ab27875" providerId="ADAL" clId="{8C432EB5-49A4-4F65-97C5-FF1D926F26D7}" dt="2025-06-11T02:49:11.318" v="156" actId="1076"/>
          <ac:spMkLst>
            <pc:docMk/>
            <pc:sldMk cId="325698190" sldId="259"/>
            <ac:spMk id="11" creationId="{174D71ED-4408-18AC-44D7-DA5EB1564D12}"/>
          </ac:spMkLst>
        </pc:spChg>
        <pc:spChg chg="del">
          <ac:chgData name="Wada, Ryuta/和田 龍太" userId="2d932581-5fbd-4652-aa43-e6a64ab27875" providerId="ADAL" clId="{8C432EB5-49A4-4F65-97C5-FF1D926F26D7}" dt="2025-06-11T02:48:59.807" v="153" actId="478"/>
          <ac:spMkLst>
            <pc:docMk/>
            <pc:sldMk cId="325698190" sldId="259"/>
            <ac:spMk id="24" creationId="{18F3E381-DDDF-2CD8-1A4C-A9D493A3677E}"/>
          </ac:spMkLst>
        </pc:spChg>
      </pc:sldChg>
      <pc:sldChg chg="addSp modSp mod">
        <pc:chgData name="Wada, Ryuta/和田 龍太" userId="2d932581-5fbd-4652-aa43-e6a64ab27875" providerId="ADAL" clId="{8C432EB5-49A4-4F65-97C5-FF1D926F26D7}" dt="2025-06-11T02:59:52.731" v="415" actId="1076"/>
        <pc:sldMkLst>
          <pc:docMk/>
          <pc:sldMk cId="2756187298" sldId="359"/>
        </pc:sldMkLst>
        <pc:spChg chg="add mod">
          <ac:chgData name="Wada, Ryuta/和田 龍太" userId="2d932581-5fbd-4652-aa43-e6a64ab27875" providerId="ADAL" clId="{8C432EB5-49A4-4F65-97C5-FF1D926F26D7}" dt="2025-06-11T02:59:27.187" v="370" actId="14100"/>
          <ac:spMkLst>
            <pc:docMk/>
            <pc:sldMk cId="2756187298" sldId="359"/>
            <ac:spMk id="3" creationId="{AA16FF86-C98E-7907-4258-C0ED787D14BD}"/>
          </ac:spMkLst>
        </pc:spChg>
        <pc:spChg chg="add mod">
          <ac:chgData name="Wada, Ryuta/和田 龍太" userId="2d932581-5fbd-4652-aa43-e6a64ab27875" providerId="ADAL" clId="{8C432EB5-49A4-4F65-97C5-FF1D926F26D7}" dt="2025-06-11T02:59:52.731" v="415" actId="1076"/>
          <ac:spMkLst>
            <pc:docMk/>
            <pc:sldMk cId="2756187298" sldId="359"/>
            <ac:spMk id="5" creationId="{633C04DB-7985-3302-A273-DE2F33DD2393}"/>
          </ac:spMkLst>
        </pc:spChg>
      </pc:sldChg>
      <pc:sldChg chg="delSp modSp mod">
        <pc:chgData name="Wada, Ryuta/和田 龍太" userId="2d932581-5fbd-4652-aa43-e6a64ab27875" providerId="ADAL" clId="{8C432EB5-49A4-4F65-97C5-FF1D926F26D7}" dt="2025-06-11T02:56:41.730" v="363" actId="404"/>
        <pc:sldMkLst>
          <pc:docMk/>
          <pc:sldMk cId="1587480234" sldId="1860"/>
        </pc:sldMkLst>
        <pc:spChg chg="mod">
          <ac:chgData name="Wada, Ryuta/和田 龍太" userId="2d932581-5fbd-4652-aa43-e6a64ab27875" providerId="ADAL" clId="{8C432EB5-49A4-4F65-97C5-FF1D926F26D7}" dt="2025-06-11T02:56:41.730" v="363" actId="404"/>
          <ac:spMkLst>
            <pc:docMk/>
            <pc:sldMk cId="1587480234" sldId="1860"/>
            <ac:spMk id="4" creationId="{FE9AEEB8-EFFE-8E4B-CBF3-8F08EB5D4BAC}"/>
          </ac:spMkLst>
        </pc:spChg>
        <pc:spChg chg="del">
          <ac:chgData name="Wada, Ryuta/和田 龍太" userId="2d932581-5fbd-4652-aa43-e6a64ab27875" providerId="ADAL" clId="{8C432EB5-49A4-4F65-97C5-FF1D926F26D7}" dt="2025-06-11T02:56:21.524" v="359" actId="478"/>
          <ac:spMkLst>
            <pc:docMk/>
            <pc:sldMk cId="1587480234" sldId="1860"/>
            <ac:spMk id="5" creationId="{32391CA6-5E72-3F5D-3F7D-D42B759284A1}"/>
          </ac:spMkLst>
        </pc:spChg>
      </pc:sldChg>
      <pc:sldChg chg="addSp modSp mod">
        <pc:chgData name="Wada, Ryuta/和田 龍太" userId="2d932581-5fbd-4652-aa43-e6a64ab27875" providerId="ADAL" clId="{8C432EB5-49A4-4F65-97C5-FF1D926F26D7}" dt="2025-06-11T02:48:10.457" v="114" actId="20577"/>
        <pc:sldMkLst>
          <pc:docMk/>
          <pc:sldMk cId="1758387752" sldId="1862"/>
        </pc:sldMkLst>
        <pc:spChg chg="add mod">
          <ac:chgData name="Wada, Ryuta/和田 龍太" userId="2d932581-5fbd-4652-aa43-e6a64ab27875" providerId="ADAL" clId="{8C432EB5-49A4-4F65-97C5-FF1D926F26D7}" dt="2025-06-11T02:47:24.670" v="113" actId="14100"/>
          <ac:spMkLst>
            <pc:docMk/>
            <pc:sldMk cId="1758387752" sldId="1862"/>
            <ac:spMk id="2" creationId="{B3CD91BA-5DE3-EAF3-46DF-125A55CC2589}"/>
          </ac:spMkLst>
        </pc:spChg>
        <pc:graphicFrameChg chg="modGraphic">
          <ac:chgData name="Wada, Ryuta/和田 龍太" userId="2d932581-5fbd-4652-aa43-e6a64ab27875" providerId="ADAL" clId="{8C432EB5-49A4-4F65-97C5-FF1D926F26D7}" dt="2025-06-11T02:48:10.457" v="114" actId="20577"/>
          <ac:graphicFrameMkLst>
            <pc:docMk/>
            <pc:sldMk cId="1758387752" sldId="1862"/>
            <ac:graphicFrameMk id="7" creationId="{05FE3390-C8AF-492C-A2F3-09C96D501CFC}"/>
          </ac:graphicFrameMkLst>
        </pc:graphicFrameChg>
      </pc:sldChg>
    </pc:docChg>
  </pc:docChgLst>
  <pc:docChgLst>
    <pc:chgData name="Wada, Ryuta/和田 龍太" userId="2d932581-5fbd-4652-aa43-e6a64ab27875" providerId="ADAL" clId="{C0380418-0917-4D40-985E-A7AD6B9B4847}"/>
    <pc:docChg chg="modSld sldOrd">
      <pc:chgData name="Wada, Ryuta/和田 龍太" userId="2d932581-5fbd-4652-aa43-e6a64ab27875" providerId="ADAL" clId="{C0380418-0917-4D40-985E-A7AD6B9B4847}" dt="2025-06-24T01:51:07.654" v="3"/>
      <pc:docMkLst>
        <pc:docMk/>
      </pc:docMkLst>
      <pc:sldChg chg="ord">
        <pc:chgData name="Wada, Ryuta/和田 龍太" userId="2d932581-5fbd-4652-aa43-e6a64ab27875" providerId="ADAL" clId="{C0380418-0917-4D40-985E-A7AD6B9B4847}" dt="2025-06-24T01:51:07.654" v="3"/>
        <pc:sldMkLst>
          <pc:docMk/>
          <pc:sldMk cId="325698190" sldId="259"/>
        </pc:sldMkLst>
      </pc:sldChg>
      <pc:sldChg chg="ord">
        <pc:chgData name="Wada, Ryuta/和田 龍太" userId="2d932581-5fbd-4652-aa43-e6a64ab27875" providerId="ADAL" clId="{C0380418-0917-4D40-985E-A7AD6B9B4847}" dt="2025-06-24T01:50:32.808" v="1"/>
        <pc:sldMkLst>
          <pc:docMk/>
          <pc:sldMk cId="390660469" sldId="358"/>
        </pc:sldMkLst>
      </pc:sldChg>
    </pc:docChg>
  </pc:docChgLst>
  <pc:docChgLst>
    <pc:chgData name="Wada, Ryuta/和田 龍太" userId="2d932581-5fbd-4652-aa43-e6a64ab27875" providerId="ADAL" clId="{699D778C-B39C-4134-A8B7-F3B13E7E8621}"/>
    <pc:docChg chg="custSel modSld">
      <pc:chgData name="Wada, Ryuta/和田 龍太" userId="2d932581-5fbd-4652-aa43-e6a64ab27875" providerId="ADAL" clId="{699D778C-B39C-4134-A8B7-F3B13E7E8621}" dt="2025-06-11T05:31:02.919" v="0" actId="207"/>
      <pc:docMkLst>
        <pc:docMk/>
      </pc:docMkLst>
      <pc:sldChg chg="modSp mod">
        <pc:chgData name="Wada, Ryuta/和田 龍太" userId="2d932581-5fbd-4652-aa43-e6a64ab27875" providerId="ADAL" clId="{699D778C-B39C-4134-A8B7-F3B13E7E8621}" dt="2025-06-11T05:31:02.919" v="0" actId="207"/>
        <pc:sldMkLst>
          <pc:docMk/>
          <pc:sldMk cId="1758387752" sldId="1862"/>
        </pc:sldMkLst>
        <pc:graphicFrameChg chg="modGraphic">
          <ac:chgData name="Wada, Ryuta/和田 龍太" userId="2d932581-5fbd-4652-aa43-e6a64ab27875" providerId="ADAL" clId="{699D778C-B39C-4134-A8B7-F3B13E7E8621}" dt="2025-06-11T05:31:02.919" v="0" actId="207"/>
          <ac:graphicFrameMkLst>
            <pc:docMk/>
            <pc:sldMk cId="1758387752" sldId="1862"/>
            <ac:graphicFrameMk id="7" creationId="{05FE3390-C8AF-492C-A2F3-09C96D501CF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sz="2400"/>
              <a:t>一般ロング</a:t>
            </a:r>
            <a:r>
              <a:rPr lang="en-US" altLang="ja-JP" sz="2400"/>
              <a:t>A</a:t>
            </a:r>
            <a:endParaRPr lang="ja-JP" sz="2400"/>
          </a:p>
        </c:rich>
      </c:tx>
      <c:layout>
        <c:manualLayout>
          <c:xMode val="edge"/>
          <c:yMode val="edge"/>
          <c:x val="0.32170822397200355"/>
          <c:y val="2.8218700110393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802918340026774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品保順位推移!$D$2</c:f>
              <c:strCache>
                <c:ptCount val="1"/>
                <c:pt idx="0">
                  <c:v>順位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ja-JP" sz="3200" b="0" i="0" u="none" strike="noStrike" kern="1200" baseline="0">
                      <a:solidFill>
                        <a:srgbClr val="FF0000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pPr>
                  <a:endParaRPr lang="ja-JP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4D4-4972-946C-2FBB57FF3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品保順位推移!$D$10:$D$14</c:f>
              <c:numCache>
                <c:formatCode>General</c:formatCode>
                <c:ptCount val="5"/>
                <c:pt idx="0">
                  <c:v>96</c:v>
                </c:pt>
                <c:pt idx="1">
                  <c:v>56</c:v>
                </c:pt>
                <c:pt idx="2">
                  <c:v>66</c:v>
                </c:pt>
                <c:pt idx="3">
                  <c:v>43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6E-42EA-BBFB-FDE095151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品保順位推移!$G$2</c:f>
              <c:strCache>
                <c:ptCount val="1"/>
                <c:pt idx="0">
                  <c:v>Aﾍﾟｰｽ/km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品保順位推移!$G$10:$G$14</c:f>
              <c:numCache>
                <c:formatCode>m:ss</c:formatCode>
                <c:ptCount val="5"/>
                <c:pt idx="0">
                  <c:v>2.4667861214193896E-3</c:v>
                </c:pt>
                <c:pt idx="1">
                  <c:v>2.3860632079361612E-3</c:v>
                </c:pt>
                <c:pt idx="2">
                  <c:v>2.5689925728745607E-3</c:v>
                </c:pt>
                <c:pt idx="3">
                  <c:v>2.4001863946158989E-3</c:v>
                </c:pt>
                <c:pt idx="4">
                  <c:v>2.2992522872469089E-3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6E-42EA-BBFB-FDE095151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sz="2400"/>
              <a:t>一般ロング</a:t>
            </a:r>
            <a:r>
              <a:rPr lang="en-US" altLang="ja-JP" sz="2400"/>
              <a:t>B</a:t>
            </a:r>
            <a:endParaRPr lang="ja-JP" sz="2400"/>
          </a:p>
        </c:rich>
      </c:tx>
      <c:layout>
        <c:manualLayout>
          <c:xMode val="edge"/>
          <c:yMode val="edge"/>
          <c:x val="0.32170822397200355"/>
          <c:y val="2.8218700110393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845421686746987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品保順位推移!$D$2</c:f>
              <c:strCache>
                <c:ptCount val="1"/>
                <c:pt idx="0">
                  <c:v>順位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品保順位推移!$H$10:$H$14</c:f>
              <c:numCache>
                <c:formatCode>General</c:formatCode>
                <c:ptCount val="5"/>
                <c:pt idx="0">
                  <c:v>285</c:v>
                </c:pt>
                <c:pt idx="1">
                  <c:v>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10-493B-9B57-C8E22B059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品保順位推移!$J$2</c:f>
              <c:strCache>
                <c:ptCount val="1"/>
                <c:pt idx="0">
                  <c:v>Bﾍﾟｰｽ/km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品保順位推移!$J$10:$J$14</c:f>
              <c:numCache>
                <c:formatCode>m:ss</c:formatCode>
                <c:ptCount val="5"/>
                <c:pt idx="0">
                  <c:v>2.8120376434063402E-3</c:v>
                </c:pt>
                <c:pt idx="1">
                  <c:v>2.8082478352615872E-3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10-493B-9B57-C8E22B059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altLang="en-US" sz="2400"/>
              <a:t>シニア</a:t>
            </a:r>
            <a:endParaRPr lang="ja-JP" sz="2400"/>
          </a:p>
        </c:rich>
      </c:tx>
      <c:layout>
        <c:manualLayout>
          <c:xMode val="edge"/>
          <c:yMode val="edge"/>
          <c:x val="0.41970198902606309"/>
          <c:y val="1.9717871485943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987805766406254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品保順位推移!$D$19</c:f>
              <c:strCache>
                <c:ptCount val="1"/>
                <c:pt idx="0">
                  <c:v>ｼﾆｱ順位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ja-JP" sz="2800" b="0" i="0" u="none" strike="noStrike" kern="1200" baseline="0">
                      <a:solidFill>
                        <a:srgbClr val="FF0000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pPr>
                  <a:endParaRPr lang="ja-JP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F9E-4671-A7A4-A8F7EDA329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品保順位推移!$D$27:$D$31</c:f>
              <c:numCache>
                <c:formatCode>General</c:formatCode>
                <c:ptCount val="5"/>
                <c:pt idx="0">
                  <c:v>58</c:v>
                </c:pt>
                <c:pt idx="1">
                  <c:v>75</c:v>
                </c:pt>
                <c:pt idx="2">
                  <c:v>44</c:v>
                </c:pt>
                <c:pt idx="3">
                  <c:v>54</c:v>
                </c:pt>
                <c:pt idx="4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F0-4BCA-95DA-C1FA36BD1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品保順位推移!$G$19</c:f>
              <c:strCache>
                <c:ptCount val="1"/>
                <c:pt idx="0">
                  <c:v>シﾍﾟｰｽ/km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品保順位推移!$G$27:$G$31</c:f>
              <c:numCache>
                <c:formatCode>m:ss</c:formatCode>
                <c:ptCount val="5"/>
                <c:pt idx="0">
                  <c:v>3.0019449801381264E-3</c:v>
                </c:pt>
                <c:pt idx="1">
                  <c:v>3.1451400220870629E-3</c:v>
                </c:pt>
                <c:pt idx="2">
                  <c:v>3.5044868415271741E-3</c:v>
                </c:pt>
                <c:pt idx="3">
                  <c:v>3.1703149533573471E-3</c:v>
                </c:pt>
                <c:pt idx="4">
                  <c:v>2.9863721049757479E-3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F0-4BCA-95DA-C1FA36BD1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altLang="en-US" sz="2400"/>
              <a:t>女性</a:t>
            </a:r>
            <a:endParaRPr lang="ja-JP" sz="2400"/>
          </a:p>
        </c:rich>
      </c:tx>
      <c:layout>
        <c:manualLayout>
          <c:xMode val="edge"/>
          <c:yMode val="edge"/>
          <c:x val="0.38828452741927943"/>
          <c:y val="3.27760846326174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987805766406254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品保順位推移!$H$19</c:f>
              <c:strCache>
                <c:ptCount val="1"/>
                <c:pt idx="0">
                  <c:v>女性順位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ja-JP" sz="3200" b="0" i="0" u="none" strike="noStrike" kern="1200" baseline="0">
                      <a:solidFill>
                        <a:srgbClr val="FF0000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pPr>
                  <a:endParaRPr lang="ja-JP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5EA-4C1A-8BF2-BC1AB4D15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品保順位推移!$H$27:$H$31</c:f>
              <c:numCache>
                <c:formatCode>General</c:formatCode>
                <c:ptCount val="5"/>
                <c:pt idx="1">
                  <c:v>24</c:v>
                </c:pt>
                <c:pt idx="2">
                  <c:v>10</c:v>
                </c:pt>
                <c:pt idx="3">
                  <c:v>11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DB-4329-82DE-163970AF3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品保順位推移!$K$19</c:f>
              <c:strCache>
                <c:ptCount val="1"/>
                <c:pt idx="0">
                  <c:v>女ﾍﾟｰｽ/km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品保順位推移!$K$27:$K$31</c:f>
              <c:numCache>
                <c:formatCode>m:ss</c:formatCode>
                <c:ptCount val="5"/>
                <c:pt idx="1">
                  <c:v>3.5484555539072675E-3</c:v>
                </c:pt>
                <c:pt idx="2">
                  <c:v>3.6287399499143271E-3</c:v>
                </c:pt>
                <c:pt idx="3">
                  <c:v>3.3458021612635075E-3</c:v>
                </c:pt>
                <c:pt idx="4">
                  <c:v>3.4938044071825512E-3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DB-4329-82DE-163970AF3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366489726752988"/>
          <c:y val="5.1862415691078592E-2"/>
          <c:w val="0.29385990395356082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07132-E199-4ED2-ACD0-B887B7667165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2DFCF-DC8A-4F5A-A83A-1FD12D433F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13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87F3-3BC2-4FD9-8520-64480656299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72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DFCF-DC8A-4F5A-A83A-1FD12D433F5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81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60873-CD9D-423F-AA3D-50E39D588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9BB52F8-249F-478B-9CBA-CA9BF014D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DD9687-376B-40B6-9FC8-94083C8D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08D8DE-B78C-40C0-A205-B44E86A3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6FD631-8C62-4B31-AC25-2C5050E8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151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EAAF93-DD34-470A-B8B8-10D12778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F58A10-DBDB-489F-9573-156AD79E3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77AAF0-AC60-40C7-AD96-A9651E5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D7FBBC-AEDD-4FCD-B33A-029B6C09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1B7B03-58B1-44D5-9E4A-1F24B360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28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A0C236C-F075-478D-870C-B72057F22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A5934A-0DCD-47BD-8C4E-FD76EE2C5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EDDF4E-6F9B-4110-97FD-8EA995BF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1DBA7E-A7B9-4BF1-9B36-017945DF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46E27-2234-4100-8E26-89E4D450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20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7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EF59E991-C982-4A6B-827A-413CDB3735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1625" y="987050"/>
            <a:ext cx="11552661" cy="540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accent6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6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>
                <a:solidFill>
                  <a:schemeClr val="accent6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3D24260-F7C5-4B35-9B47-8F1451A7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58750"/>
            <a:ext cx="11562187" cy="57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accent6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737437"/>
            <a:ext cx="1219200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40D9D48-4943-DC4B-8FD2-EE7C94038B91}"/>
              </a:ext>
            </a:extLst>
          </p:cNvPr>
          <p:cNvSpPr/>
          <p:nvPr/>
        </p:nvSpPr>
        <p:spPr>
          <a:xfrm>
            <a:off x="69850" y="210389"/>
            <a:ext cx="222250" cy="4531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E118C334-64EA-F269-DE3B-456BD37BB3A5}"/>
              </a:ext>
            </a:extLst>
          </p:cNvPr>
          <p:cNvCxnSpPr/>
          <p:nvPr userDrawn="1"/>
        </p:nvCxnSpPr>
        <p:spPr>
          <a:xfrm>
            <a:off x="0" y="737437"/>
            <a:ext cx="1219200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907B5A-DDBE-109D-8AB2-02C12CFB0598}"/>
              </a:ext>
            </a:extLst>
          </p:cNvPr>
          <p:cNvSpPr/>
          <p:nvPr userDrawn="1"/>
        </p:nvSpPr>
        <p:spPr>
          <a:xfrm>
            <a:off x="69850" y="210389"/>
            <a:ext cx="222250" cy="4531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27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987F9A-2CEC-4A74-AF8B-10C048C4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02108-3F8B-45DA-B541-2B527D10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E52040-1F50-4B3F-BFCD-EA488782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DF988-79FF-4641-897B-964827AB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E90FB0-54BA-4147-8935-735DA98D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22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9490D3-B52C-48A8-A54C-238B9991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C06D4C-9653-444A-87F6-EE2E6AFD0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46C3C6-43D4-48AD-AD23-D5D81AB8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291987-CF3C-4135-A661-C709F269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EB0E61-515B-4838-871C-5D56F0E6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24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F12D0D-A101-48A7-8109-577BFBA2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0E5EF7-75D5-439B-A372-DAC00BE64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6BA1D9-ED8B-4EB1-BE13-8A2020EBB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219D74-0230-4960-8950-816B5DA3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41C73-8332-45C0-8EB6-201D546E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EC1B80-680C-4529-AF80-6DD69469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74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AC121B-EBA2-4EA1-B133-9C2186C3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C0A650-CC6B-4EBC-AE03-064EC37C5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6CF9054-03E2-4FCC-9ADF-D07328BAE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464548-9031-43CC-AB7B-2C6F08781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2230FA8-23DA-483A-BF79-C5717A5C3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85F0BDB-4420-4DF4-91DD-EB261A16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69771ED-0A62-4076-9696-6ADB6B9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A05A2CE-7725-422B-89B0-E073F0C9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47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342C81-99DF-411C-B0CB-0358AEBB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28FFD1-1273-4437-90FF-7788AE2D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6F8CED-907D-4657-9ED0-BEB1E4CB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86A4AB7-E284-4D6D-A2FB-346A2890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99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617875A-DC1B-438F-B349-E809427F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DB6F5D-B5B2-4812-A83C-1C5F65BF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3F1FD4-AABB-4D70-862B-BA74D947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63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6E550E-0395-4FBB-9439-CA3DAB7E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653BDC-B1C5-41C4-82F6-8D45ADFDE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06688A8-A41E-44B5-9818-F348B004D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0A970A-FF20-41C0-BABD-5024090F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D39A1A-C8E4-4881-90B0-08BE9063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2AF01F-7C3E-49AF-A165-D6651B9C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91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094887-4B96-4D9B-987F-BEE3138F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D7C28B-4634-490D-942D-7D322233C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071747-98F4-491F-BB67-0002C4760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EFF10-82B0-480F-9005-D6F584CC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49E4F0-181D-4110-A665-435DAF1D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6A14B9-DF01-45CB-9549-11094350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71DF02-9ED9-4939-9884-44A7F766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DEC11E-250F-40B8-AE02-5B14CD3FE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DFA05-2965-401F-AC46-01CF06C04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9BD-8C71-48A8-9742-C5001B33DE3A}" type="datetimeFigureOut">
              <a:rPr kumimoji="1" lang="ja-JP" altLang="en-US" smtClean="0"/>
              <a:t>2025/6/24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126510-EE73-4F33-9C2D-A49604B2B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18D30A-06EE-49B8-8091-23D75E166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71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19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youtu.be/x5zgHQls4Bc" TargetMode="Externa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FE62CB-EF02-7941-B157-1BD4F8E0A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2" y="2054518"/>
            <a:ext cx="10684476" cy="2387600"/>
          </a:xfrm>
        </p:spPr>
        <p:txBody>
          <a:bodyPr>
            <a:normAutofit/>
          </a:bodyPr>
          <a:lstStyle/>
          <a:p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２５年駅伝・ウォーキング活動</a:t>
            </a:r>
            <a:br>
              <a:rPr kumimoji="1"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はじめました！</a:t>
            </a:r>
          </a:p>
        </p:txBody>
      </p:sp>
    </p:spTree>
    <p:extLst>
      <p:ext uri="{BB962C8B-B14F-4D97-AF65-F5344CB8AC3E}">
        <p14:creationId xmlns:p14="http://schemas.microsoft.com/office/powerpoint/2010/main" val="246251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F3EA2B5-3A24-1D5F-5B1C-DF778223D7F5}"/>
              </a:ext>
            </a:extLst>
          </p:cNvPr>
          <p:cNvSpPr txBox="1"/>
          <p:nvPr/>
        </p:nvSpPr>
        <p:spPr>
          <a:xfrm>
            <a:off x="1264478" y="1521533"/>
            <a:ext cx="96630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まだまだ参加可能です！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ご興味ある方はお近くの駅伝・ウォーキング幹事 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OR </a:t>
            </a:r>
            <a:r>
              <a:rPr lang="ja-JP" altLang="en-US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参加者へお声がけ下さい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32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頑張っているメンバーの応援よろしくお願いします！</a:t>
            </a:r>
            <a:endParaRPr lang="en-US" altLang="ja-JP" sz="3200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480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764B2AC-D3F1-16D1-3BFA-A800CEAAD0A5}"/>
              </a:ext>
            </a:extLst>
          </p:cNvPr>
          <p:cNvSpPr txBox="1"/>
          <p:nvPr/>
        </p:nvSpPr>
        <p:spPr>
          <a:xfrm>
            <a:off x="145141" y="123407"/>
            <a:ext cx="12046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本年品保部親睦会活動について（駅伝・ウォーキングの位置づけ）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B7ACD42-4E23-5816-7730-774E241006BD}"/>
              </a:ext>
            </a:extLst>
          </p:cNvPr>
          <p:cNvSpPr txBox="1"/>
          <p:nvPr/>
        </p:nvSpPr>
        <p:spPr>
          <a:xfrm>
            <a:off x="145141" y="810404"/>
            <a:ext cx="6552728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r>
              <a:rPr lang="en-US" altLang="ja-JP" sz="1600" u="sng">
                <a:latin typeface="Meiryo UI" panose="020B0604030504040204" pitchFamily="50" charset="-128"/>
                <a:ea typeface="Meiryo UI" panose="020B0604030504040204" pitchFamily="50" charset="-128"/>
              </a:rPr>
              <a:t>2025</a:t>
            </a:r>
            <a:r>
              <a:rPr lang="ja-JP" altLang="en-US" sz="1600" u="sng">
                <a:latin typeface="Meiryo UI" panose="020B0604030504040204" pitchFamily="50" charset="-128"/>
                <a:ea typeface="Meiryo UI" panose="020B0604030504040204" pitchFamily="50" charset="-128"/>
              </a:rPr>
              <a:t>年度　部親睦会活動大日程（案）</a:t>
            </a:r>
          </a:p>
        </p:txBody>
      </p:sp>
      <p:sp>
        <p:nvSpPr>
          <p:cNvPr id="51" name="AutoShape 3">
            <a:extLst>
              <a:ext uri="{FF2B5EF4-FFF2-40B4-BE49-F238E27FC236}">
                <a16:creationId xmlns:a16="http://schemas.microsoft.com/office/drawing/2014/main" id="{1187EA96-FBAD-DB51-C519-BFDA34F2E81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69749" y="1109265"/>
            <a:ext cx="6384925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2" name="Rectangle 150">
            <a:extLst>
              <a:ext uri="{FF2B5EF4-FFF2-40B4-BE49-F238E27FC236}">
                <a16:creationId xmlns:a16="http://schemas.microsoft.com/office/drawing/2014/main" id="{76452B03-6892-0E4E-E6AB-33726201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311" y="4403260"/>
            <a:ext cx="16303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28"/>
            <a:r>
              <a:rPr kumimoji="0" lang="ja-JP" altLang="ja-JP" sz="100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新型コロナウィルスの影響で延期</a:t>
            </a:r>
            <a:endParaRPr kumimoji="0" lang="ja-JP" altLang="ja-JP" sz="18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53" name="表 159">
            <a:extLst>
              <a:ext uri="{FF2B5EF4-FFF2-40B4-BE49-F238E27FC236}">
                <a16:creationId xmlns:a16="http://schemas.microsoft.com/office/drawing/2014/main" id="{C755E6A0-2DD8-6978-F18B-1D085C0BE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56509"/>
              </p:ext>
            </p:extLst>
          </p:nvPr>
        </p:nvGraphicFramePr>
        <p:xfrm>
          <a:off x="145141" y="1267350"/>
          <a:ext cx="10599891" cy="345603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22766">
                  <a:extLst>
                    <a:ext uri="{9D8B030D-6E8A-4147-A177-3AD203B41FA5}">
                      <a16:colId xmlns:a16="http://schemas.microsoft.com/office/drawing/2014/main" val="1767183220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2638373926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26255402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752837068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476792486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01573557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423077417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185978587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104933712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651951327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83680423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1924960126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965529038"/>
                    </a:ext>
                  </a:extLst>
                </a:gridCol>
                <a:gridCol w="2186133">
                  <a:extLst>
                    <a:ext uri="{9D8B030D-6E8A-4147-A177-3AD203B41FA5}">
                      <a16:colId xmlns:a16="http://schemas.microsoft.com/office/drawing/2014/main" val="1577958420"/>
                    </a:ext>
                  </a:extLst>
                </a:gridCol>
              </a:tblGrid>
              <a:tr h="5850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イベント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4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6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8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9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10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11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12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備考</a:t>
                      </a:r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(’24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年度実績</a:t>
                      </a:r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331449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HUREAI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ボッチャ、ソフト</a:t>
                      </a:r>
                      <a:endParaRPr kumimoji="1" lang="en-US" altLang="ja-JP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98407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夏行事</a:t>
                      </a:r>
                      <a:endParaRPr kumimoji="1" lang="en-US" altLang="ja-JP" sz="1400" b="1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ソフトバレ</a:t>
                      </a:r>
                      <a:r>
                        <a:rPr kumimoji="1" lang="en-US" altLang="ja-JP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400754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大納涼祭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ビアガーデン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090016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秋行事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本イベント、写真コンテスト</a:t>
                      </a:r>
                      <a:endParaRPr kumimoji="1" lang="en-US" altLang="ja-JP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980241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駅伝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駅伝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84614"/>
                  </a:ext>
                </a:extLst>
              </a:tr>
            </a:tbl>
          </a:graphicData>
        </a:graphic>
      </p:graphicFrame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507F4E67-EBA7-6D4C-55B4-A7F9EBF79009}"/>
              </a:ext>
            </a:extLst>
          </p:cNvPr>
          <p:cNvSpPr txBox="1"/>
          <p:nvPr/>
        </p:nvSpPr>
        <p:spPr>
          <a:xfrm>
            <a:off x="4121320" y="3177720"/>
            <a:ext cx="1629167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☆開催</a:t>
            </a:r>
            <a:endParaRPr lang="en-US" altLang="ja-JP"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588D8643-415F-1473-6D32-79A6F8D6B936}"/>
              </a:ext>
            </a:extLst>
          </p:cNvPr>
          <p:cNvGrpSpPr/>
          <p:nvPr/>
        </p:nvGrpSpPr>
        <p:grpSpPr>
          <a:xfrm>
            <a:off x="3175611" y="3160213"/>
            <a:ext cx="1244600" cy="344898"/>
            <a:chOff x="3395663" y="4879853"/>
            <a:chExt cx="1244600" cy="344898"/>
          </a:xfrm>
        </p:grpSpPr>
        <p:sp>
          <p:nvSpPr>
            <p:cNvPr id="56" name="矢印: 左右 55">
              <a:extLst>
                <a:ext uri="{FF2B5EF4-FFF2-40B4-BE49-F238E27FC236}">
                  <a16:creationId xmlns:a16="http://schemas.microsoft.com/office/drawing/2014/main" id="{929098B9-AAB4-EFB1-93A8-BA56E372D460}"/>
                </a:ext>
              </a:extLst>
            </p:cNvPr>
            <p:cNvSpPr/>
            <p:nvPr/>
          </p:nvSpPr>
          <p:spPr>
            <a:xfrm>
              <a:off x="3395663" y="4917171"/>
              <a:ext cx="1244600" cy="275186"/>
            </a:xfrm>
            <a:prstGeom prst="left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47543022-7A34-8C8A-D74D-9A2D3F751777}"/>
                </a:ext>
              </a:extLst>
            </p:cNvPr>
            <p:cNvSpPr txBox="1"/>
            <p:nvPr/>
          </p:nvSpPr>
          <p:spPr>
            <a:xfrm>
              <a:off x="3600352" y="4879853"/>
              <a:ext cx="835221" cy="344898"/>
            </a:xfrm>
            <a:prstGeom prst="rect">
              <a:avLst/>
            </a:prstGeom>
            <a:noFill/>
          </p:spPr>
          <p:txBody>
            <a:bodyPr wrap="square" lIns="97722" tIns="48861" rIns="97722" bIns="48861" rtlCol="0">
              <a:spAutoFit/>
            </a:bodyPr>
            <a:lstStyle/>
            <a:p>
              <a:pPr algn="ctr"/>
              <a:r>
                <a: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rPr>
                <a:t>準備</a:t>
              </a:r>
              <a:endParaRPr lang="en-US" altLang="ja-JP" sz="16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0D9747D-8214-A91B-AD86-165E598AD21A}"/>
              </a:ext>
            </a:extLst>
          </p:cNvPr>
          <p:cNvSpPr txBox="1"/>
          <p:nvPr/>
        </p:nvSpPr>
        <p:spPr>
          <a:xfrm>
            <a:off x="1500616" y="1959000"/>
            <a:ext cx="6991728" cy="344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en-US" altLang="ja-JP" sz="1600">
                <a:latin typeface="Meiryo UI" panose="020B0604030504040204" pitchFamily="50" charset="-128"/>
                <a:ea typeface="Meiryo UI" panose="020B0604030504040204" pitchFamily="50" charset="-128"/>
              </a:rPr>
              <a:t>4/</a:t>
            </a:r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末頃</a:t>
            </a:r>
            <a:r>
              <a:rPr lang="en-US" altLang="ja-JP" sz="1600">
                <a:latin typeface="Meiryo UI" panose="020B0604030504040204" pitchFamily="50" charset="-128"/>
                <a:ea typeface="Meiryo UI" panose="020B0604030504040204" pitchFamily="50" charset="-128"/>
              </a:rPr>
              <a:t>K/O</a:t>
            </a:r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予定（ボッチャ？ソフト？）</a:t>
            </a: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9B37E1-8529-48F7-FB14-695782DD3FCE}"/>
              </a:ext>
            </a:extLst>
          </p:cNvPr>
          <p:cNvGrpSpPr/>
          <p:nvPr/>
        </p:nvGrpSpPr>
        <p:grpSpPr>
          <a:xfrm>
            <a:off x="1919444" y="2567931"/>
            <a:ext cx="1244600" cy="344898"/>
            <a:chOff x="3395663" y="4879853"/>
            <a:chExt cx="1244600" cy="344898"/>
          </a:xfrm>
        </p:grpSpPr>
        <p:sp>
          <p:nvSpPr>
            <p:cNvPr id="62" name="矢印: 左右 61">
              <a:extLst>
                <a:ext uri="{FF2B5EF4-FFF2-40B4-BE49-F238E27FC236}">
                  <a16:creationId xmlns:a16="http://schemas.microsoft.com/office/drawing/2014/main" id="{B9B5DEAE-E6EB-ECAD-0933-D26782C564C6}"/>
                </a:ext>
              </a:extLst>
            </p:cNvPr>
            <p:cNvSpPr/>
            <p:nvPr/>
          </p:nvSpPr>
          <p:spPr>
            <a:xfrm>
              <a:off x="3395663" y="4917171"/>
              <a:ext cx="1244600" cy="275186"/>
            </a:xfrm>
            <a:prstGeom prst="left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A0BD3B2-4630-5EAB-5FAA-6E6D92DC4EEE}"/>
                </a:ext>
              </a:extLst>
            </p:cNvPr>
            <p:cNvSpPr txBox="1"/>
            <p:nvPr/>
          </p:nvSpPr>
          <p:spPr>
            <a:xfrm>
              <a:off x="3600352" y="4879853"/>
              <a:ext cx="835221" cy="344898"/>
            </a:xfrm>
            <a:prstGeom prst="rect">
              <a:avLst/>
            </a:prstGeom>
            <a:noFill/>
          </p:spPr>
          <p:txBody>
            <a:bodyPr wrap="square" lIns="97722" tIns="48861" rIns="97722" bIns="48861" rtlCol="0">
              <a:spAutoFit/>
            </a:bodyPr>
            <a:lstStyle/>
            <a:p>
              <a:pPr algn="ctr"/>
              <a:r>
                <a: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rPr>
                <a:t>準備</a:t>
              </a:r>
              <a:endParaRPr lang="en-US" altLang="ja-JP" sz="16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84AD482-83AA-835F-8424-82F8B8C09ADB}"/>
              </a:ext>
            </a:extLst>
          </p:cNvPr>
          <p:cNvSpPr txBox="1"/>
          <p:nvPr/>
        </p:nvSpPr>
        <p:spPr>
          <a:xfrm>
            <a:off x="2663600" y="2586151"/>
            <a:ext cx="1629167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☆開催</a:t>
            </a:r>
            <a:endParaRPr lang="en-US" altLang="ja-JP"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BF387577-476E-7DB5-6215-95AFAF859023}"/>
              </a:ext>
            </a:extLst>
          </p:cNvPr>
          <p:cNvGrpSpPr/>
          <p:nvPr/>
        </p:nvGrpSpPr>
        <p:grpSpPr>
          <a:xfrm>
            <a:off x="3691554" y="3780092"/>
            <a:ext cx="1244600" cy="344898"/>
            <a:chOff x="3395663" y="4879853"/>
            <a:chExt cx="1244600" cy="344898"/>
          </a:xfrm>
        </p:grpSpPr>
        <p:sp>
          <p:nvSpPr>
            <p:cNvPr id="66" name="矢印: 左右 65">
              <a:extLst>
                <a:ext uri="{FF2B5EF4-FFF2-40B4-BE49-F238E27FC236}">
                  <a16:creationId xmlns:a16="http://schemas.microsoft.com/office/drawing/2014/main" id="{17341078-38F2-DC03-8BEF-2D0EAF2C2678}"/>
                </a:ext>
              </a:extLst>
            </p:cNvPr>
            <p:cNvSpPr/>
            <p:nvPr/>
          </p:nvSpPr>
          <p:spPr>
            <a:xfrm>
              <a:off x="3395663" y="4917171"/>
              <a:ext cx="1244600" cy="275186"/>
            </a:xfrm>
            <a:prstGeom prst="left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85E19200-896A-93B3-4DAA-D43A10D9CE0E}"/>
                </a:ext>
              </a:extLst>
            </p:cNvPr>
            <p:cNvSpPr txBox="1"/>
            <p:nvPr/>
          </p:nvSpPr>
          <p:spPr>
            <a:xfrm>
              <a:off x="3600352" y="4879853"/>
              <a:ext cx="835221" cy="344898"/>
            </a:xfrm>
            <a:prstGeom prst="rect">
              <a:avLst/>
            </a:prstGeom>
            <a:noFill/>
          </p:spPr>
          <p:txBody>
            <a:bodyPr wrap="square" lIns="97722" tIns="48861" rIns="97722" bIns="48861" rtlCol="0">
              <a:spAutoFit/>
            </a:bodyPr>
            <a:lstStyle/>
            <a:p>
              <a:pPr algn="ctr"/>
              <a:r>
                <a: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rPr>
                <a:t>準備</a:t>
              </a:r>
              <a:endParaRPr lang="en-US" altLang="ja-JP" sz="16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2C7F7D49-B299-B7E0-71CF-FDD7C0E79833}"/>
              </a:ext>
            </a:extLst>
          </p:cNvPr>
          <p:cNvSpPr txBox="1"/>
          <p:nvPr/>
        </p:nvSpPr>
        <p:spPr>
          <a:xfrm>
            <a:off x="4507411" y="3814249"/>
            <a:ext cx="1629167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☆開催</a:t>
            </a:r>
            <a:endParaRPr lang="en-US" altLang="ja-JP"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FC2D05-B5AF-D045-5360-AEAEB42166DF}"/>
              </a:ext>
            </a:extLst>
          </p:cNvPr>
          <p:cNvGrpSpPr/>
          <p:nvPr/>
        </p:nvGrpSpPr>
        <p:grpSpPr>
          <a:xfrm>
            <a:off x="2017743" y="4222744"/>
            <a:ext cx="3927097" cy="334504"/>
            <a:chOff x="3395663" y="4879853"/>
            <a:chExt cx="1244600" cy="344898"/>
          </a:xfrm>
        </p:grpSpPr>
        <p:sp>
          <p:nvSpPr>
            <p:cNvPr id="70" name="矢印: 左右 69">
              <a:extLst>
                <a:ext uri="{FF2B5EF4-FFF2-40B4-BE49-F238E27FC236}">
                  <a16:creationId xmlns:a16="http://schemas.microsoft.com/office/drawing/2014/main" id="{7766B1BA-F88F-1FA4-2ED2-CB34207AC0E3}"/>
                </a:ext>
              </a:extLst>
            </p:cNvPr>
            <p:cNvSpPr/>
            <p:nvPr/>
          </p:nvSpPr>
          <p:spPr>
            <a:xfrm>
              <a:off x="3395663" y="4917171"/>
              <a:ext cx="1244600" cy="275186"/>
            </a:xfrm>
            <a:prstGeom prst="left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C8229D7A-7DFE-DFC8-97DF-F36586AC282F}"/>
                </a:ext>
              </a:extLst>
            </p:cNvPr>
            <p:cNvSpPr txBox="1"/>
            <p:nvPr/>
          </p:nvSpPr>
          <p:spPr>
            <a:xfrm>
              <a:off x="3600352" y="4879853"/>
              <a:ext cx="835221" cy="344898"/>
            </a:xfrm>
            <a:prstGeom prst="rect">
              <a:avLst/>
            </a:prstGeom>
            <a:noFill/>
          </p:spPr>
          <p:txBody>
            <a:bodyPr wrap="square" lIns="97722" tIns="48861" rIns="97722" bIns="48861" rtlCol="0">
              <a:spAutoFit/>
            </a:bodyPr>
            <a:lstStyle/>
            <a:p>
              <a:pPr algn="ctr"/>
              <a:r>
                <a: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rPr>
                <a:t>準備</a:t>
              </a:r>
              <a:endParaRPr lang="en-US" altLang="ja-JP" sz="16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428A033-CE91-907A-FB1E-CEDE4D6AFD03}"/>
              </a:ext>
            </a:extLst>
          </p:cNvPr>
          <p:cNvSpPr txBox="1"/>
          <p:nvPr/>
        </p:nvSpPr>
        <p:spPr>
          <a:xfrm>
            <a:off x="5589935" y="4217547"/>
            <a:ext cx="1629167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☆開催</a:t>
            </a:r>
            <a:endParaRPr lang="en-US" altLang="ja-JP"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A1FB06F-1AAC-95C6-2941-AB90831FC112}"/>
              </a:ext>
            </a:extLst>
          </p:cNvPr>
          <p:cNvSpPr/>
          <p:nvPr/>
        </p:nvSpPr>
        <p:spPr>
          <a:xfrm>
            <a:off x="98553" y="4124990"/>
            <a:ext cx="6680211" cy="559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3E8561A0-8476-4CA5-782F-5510CF3A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02" y="4258937"/>
            <a:ext cx="4560686" cy="2527832"/>
          </a:xfrm>
          <a:prstGeom prst="rect">
            <a:avLst/>
          </a:prstGeom>
        </p:spPr>
      </p:pic>
      <p:sp>
        <p:nvSpPr>
          <p:cNvPr id="77" name="矢印: 折線 76">
            <a:extLst>
              <a:ext uri="{FF2B5EF4-FFF2-40B4-BE49-F238E27FC236}">
                <a16:creationId xmlns:a16="http://schemas.microsoft.com/office/drawing/2014/main" id="{EE5BE6E7-EDA9-6582-5FB1-E88B50BE56DA}"/>
              </a:ext>
            </a:extLst>
          </p:cNvPr>
          <p:cNvSpPr/>
          <p:nvPr/>
        </p:nvSpPr>
        <p:spPr>
          <a:xfrm flipV="1">
            <a:off x="5813960" y="4687196"/>
            <a:ext cx="1181115" cy="1068771"/>
          </a:xfrm>
          <a:prstGeom prst="bentArrow">
            <a:avLst>
              <a:gd name="adj1" fmla="val 20486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6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1B926DD8-AFAE-4187-B93C-07F3FE1335D9}"/>
              </a:ext>
            </a:extLst>
          </p:cNvPr>
          <p:cNvSpPr/>
          <p:nvPr/>
        </p:nvSpPr>
        <p:spPr>
          <a:xfrm>
            <a:off x="6375589" y="749627"/>
            <a:ext cx="5642286" cy="6008478"/>
          </a:xfrm>
          <a:prstGeom prst="roundRect">
            <a:avLst>
              <a:gd name="adj" fmla="val 250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AF6E208E-6740-49D2-98B1-C015CF5F08AB}"/>
              </a:ext>
            </a:extLst>
          </p:cNvPr>
          <p:cNvSpPr/>
          <p:nvPr/>
        </p:nvSpPr>
        <p:spPr>
          <a:xfrm>
            <a:off x="170767" y="749627"/>
            <a:ext cx="6027467" cy="6008478"/>
          </a:xfrm>
          <a:prstGeom prst="roundRect">
            <a:avLst>
              <a:gd name="adj" fmla="val 2508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DAAEAE-0686-4575-B32E-4FBE9394B960}"/>
              </a:ext>
            </a:extLst>
          </p:cNvPr>
          <p:cNvSpPr txBox="1"/>
          <p:nvPr/>
        </p:nvSpPr>
        <p:spPr>
          <a:xfrm>
            <a:off x="244951" y="790641"/>
            <a:ext cx="1097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幹事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65E500-A8C4-41E7-9D09-752BE9208F1A}"/>
              </a:ext>
            </a:extLst>
          </p:cNvPr>
          <p:cNvSpPr txBox="1"/>
          <p:nvPr/>
        </p:nvSpPr>
        <p:spPr>
          <a:xfrm>
            <a:off x="6649093" y="799622"/>
            <a:ext cx="352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選手側代表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D0B0C4F-8700-4EA9-813A-ECEF0CFDBA55}"/>
              </a:ext>
            </a:extLst>
          </p:cNvPr>
          <p:cNvSpPr txBox="1"/>
          <p:nvPr/>
        </p:nvSpPr>
        <p:spPr>
          <a:xfrm>
            <a:off x="145142" y="0"/>
            <a:ext cx="10363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駅伝ウォーキング運営体制（幹事・選手代表）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75ABE8C-EE1D-400C-B05F-72CAA6660EEF}"/>
              </a:ext>
            </a:extLst>
          </p:cNvPr>
          <p:cNvSpPr/>
          <p:nvPr/>
        </p:nvSpPr>
        <p:spPr>
          <a:xfrm>
            <a:off x="1698171" y="593246"/>
            <a:ext cx="3795484" cy="5721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活動企画運営サポート、</a:t>
            </a:r>
            <a:endParaRPr kumimoji="1" lang="en-US" altLang="ja-JP"/>
          </a:p>
          <a:p>
            <a:pPr algn="ctr"/>
            <a:r>
              <a:rPr kumimoji="1" lang="ja-JP" altLang="en-US"/>
              <a:t>部員への宣伝勧誘、会計処理　等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EE557FB-7B36-4681-AED3-939E39057B38}"/>
              </a:ext>
            </a:extLst>
          </p:cNvPr>
          <p:cNvSpPr/>
          <p:nvPr/>
        </p:nvSpPr>
        <p:spPr>
          <a:xfrm>
            <a:off x="9511829" y="518735"/>
            <a:ext cx="2329544" cy="4251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活動全般企画運営</a:t>
            </a:r>
          </a:p>
        </p:txBody>
      </p:sp>
      <p:pic>
        <p:nvPicPr>
          <p:cNvPr id="3" name="図 2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FF920E83-8B90-4E17-A572-877ED2A6BC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6530847" y="1402241"/>
            <a:ext cx="954694" cy="936000"/>
          </a:xfrm>
          <a:prstGeom prst="rect">
            <a:avLst/>
          </a:prstGeom>
        </p:spPr>
      </p:pic>
      <p:pic>
        <p:nvPicPr>
          <p:cNvPr id="23" name="図 22" descr="屋外にいる少年&#10;&#10;自動的に生成された説明">
            <a:extLst>
              <a:ext uri="{FF2B5EF4-FFF2-40B4-BE49-F238E27FC236}">
                <a16:creationId xmlns:a16="http://schemas.microsoft.com/office/drawing/2014/main" id="{4B2BDA05-F0D9-4F6D-BF9C-CEB8D5D58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3" t="4236" r="18581" b="13199"/>
          <a:stretch/>
        </p:blipFill>
        <p:spPr>
          <a:xfrm>
            <a:off x="9318202" y="3267387"/>
            <a:ext cx="878306" cy="936000"/>
          </a:xfrm>
          <a:prstGeom prst="rect">
            <a:avLst/>
          </a:prstGeom>
        </p:spPr>
      </p:pic>
      <p:pic>
        <p:nvPicPr>
          <p:cNvPr id="31" name="図 30" descr="白いシャツを着ている男性&#10;&#10;自動的に生成された説明">
            <a:extLst>
              <a:ext uri="{FF2B5EF4-FFF2-40B4-BE49-F238E27FC236}">
                <a16:creationId xmlns:a16="http://schemas.microsoft.com/office/drawing/2014/main" id="{1A693DF3-28AC-4AD2-95C5-5D61DE9C0C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5" r="14126" b="26867"/>
          <a:stretch/>
        </p:blipFill>
        <p:spPr>
          <a:xfrm>
            <a:off x="6618016" y="5096718"/>
            <a:ext cx="934603" cy="93600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DD80381-A1EB-4262-83AB-D64278E37DA8}"/>
              </a:ext>
            </a:extLst>
          </p:cNvPr>
          <p:cNvSpPr txBox="1"/>
          <p:nvPr/>
        </p:nvSpPr>
        <p:spPr>
          <a:xfrm>
            <a:off x="6317373" y="2346778"/>
            <a:ext cx="146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KG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和田龍太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85522B8-DC8D-4B9B-B305-CC7C433A8D7D}"/>
              </a:ext>
            </a:extLst>
          </p:cNvPr>
          <p:cNvSpPr txBox="1"/>
          <p:nvPr/>
        </p:nvSpPr>
        <p:spPr>
          <a:xfrm>
            <a:off x="6247545" y="6068212"/>
            <a:ext cx="172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841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坂尻雅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（予算備品）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CB75672-42D6-41E9-B1B8-AB1398CEC31E}"/>
              </a:ext>
            </a:extLst>
          </p:cNvPr>
          <p:cNvSpPr txBox="1"/>
          <p:nvPr/>
        </p:nvSpPr>
        <p:spPr>
          <a:xfrm>
            <a:off x="500561" y="222071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DQE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箕作隆弘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22F49536-75AE-4FCC-A4AF-A0AC36D2E42E}"/>
              </a:ext>
            </a:extLst>
          </p:cNvPr>
          <p:cNvSpPr txBox="1"/>
          <p:nvPr/>
        </p:nvSpPr>
        <p:spPr>
          <a:xfrm>
            <a:off x="500561" y="240814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幹事長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F0EE502F-CA00-4F81-B00F-F49EF2F4896F}"/>
              </a:ext>
            </a:extLst>
          </p:cNvPr>
          <p:cNvSpPr txBox="1"/>
          <p:nvPr/>
        </p:nvSpPr>
        <p:spPr>
          <a:xfrm>
            <a:off x="2261940" y="222071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DQE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山形彰宏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AF4042C-10DF-42F0-A2B9-0777578697B8}"/>
              </a:ext>
            </a:extLst>
          </p:cNvPr>
          <p:cNvSpPr txBox="1"/>
          <p:nvPr/>
        </p:nvSpPr>
        <p:spPr>
          <a:xfrm>
            <a:off x="2131313" y="2408144"/>
            <a:ext cx="173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副部代表幹事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DA1CC1C-732B-4AB3-A92B-55FA93340C5E}"/>
              </a:ext>
            </a:extLst>
          </p:cNvPr>
          <p:cNvSpPr txBox="1"/>
          <p:nvPr/>
        </p:nvSpPr>
        <p:spPr>
          <a:xfrm>
            <a:off x="4112750" y="222071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山口大貴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F488780E-2BC1-43DF-A6EE-36840476FBE6}"/>
              </a:ext>
            </a:extLst>
          </p:cNvPr>
          <p:cNvSpPr txBox="1"/>
          <p:nvPr/>
        </p:nvSpPr>
        <p:spPr>
          <a:xfrm>
            <a:off x="4112750" y="240814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駅伝主幹事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76DD5E4-EFB1-4F9B-B10F-48EB00013D46}"/>
              </a:ext>
            </a:extLst>
          </p:cNvPr>
          <p:cNvSpPr txBox="1"/>
          <p:nvPr/>
        </p:nvSpPr>
        <p:spPr>
          <a:xfrm>
            <a:off x="500561" y="3741150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SW3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和田果歩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0259823-2D5B-4DBC-B833-0712B7CB6F7C}"/>
              </a:ext>
            </a:extLst>
          </p:cNvPr>
          <p:cNvSpPr txBox="1"/>
          <p:nvPr/>
        </p:nvSpPr>
        <p:spPr>
          <a:xfrm>
            <a:off x="2261940" y="3741150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DQE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岩間健太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E322292-C6EE-483C-90F1-0228677960CF}"/>
              </a:ext>
            </a:extLst>
          </p:cNvPr>
          <p:cNvSpPr txBox="1"/>
          <p:nvPr/>
        </p:nvSpPr>
        <p:spPr>
          <a:xfrm>
            <a:off x="4112750" y="3741150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QZ2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平山恒輝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9E076BE-1961-4673-BE3C-A64974647016}"/>
              </a:ext>
            </a:extLst>
          </p:cNvPr>
          <p:cNvSpPr txBox="1"/>
          <p:nvPr/>
        </p:nvSpPr>
        <p:spPr>
          <a:xfrm>
            <a:off x="500561" y="511824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CE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葉京武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2D5ED46-8639-49B8-AF26-6D806FE77AD1}"/>
              </a:ext>
            </a:extLst>
          </p:cNvPr>
          <p:cNvSpPr txBox="1"/>
          <p:nvPr/>
        </p:nvSpPr>
        <p:spPr>
          <a:xfrm>
            <a:off x="2169618" y="5118244"/>
            <a:ext cx="161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811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内野卓哉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0551390-55C0-471A-8996-FE69F0FD284A}"/>
              </a:ext>
            </a:extLst>
          </p:cNvPr>
          <p:cNvSpPr txBox="1"/>
          <p:nvPr/>
        </p:nvSpPr>
        <p:spPr>
          <a:xfrm>
            <a:off x="4112750" y="5118244"/>
            <a:ext cx="161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832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鈴木恭哉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991E3D8-0657-4EFB-94ED-CE60D23C918D}"/>
              </a:ext>
            </a:extLst>
          </p:cNvPr>
          <p:cNvSpPr txBox="1"/>
          <p:nvPr/>
        </p:nvSpPr>
        <p:spPr>
          <a:xfrm>
            <a:off x="500562" y="6455705"/>
            <a:ext cx="1517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841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野口拓己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3799556-03DE-490A-A2F7-6E483B7E5293}"/>
              </a:ext>
            </a:extLst>
          </p:cNvPr>
          <p:cNvSpPr txBox="1"/>
          <p:nvPr/>
        </p:nvSpPr>
        <p:spPr>
          <a:xfrm>
            <a:off x="2169619" y="6455705"/>
            <a:ext cx="161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921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　谷上将平</a:t>
            </a:r>
          </a:p>
        </p:txBody>
      </p:sp>
      <p:pic>
        <p:nvPicPr>
          <p:cNvPr id="2" name="図 1" descr="草の上に座っている男性&#10;&#10;低い精度で自動的に生成された説明">
            <a:extLst>
              <a:ext uri="{FF2B5EF4-FFF2-40B4-BE49-F238E27FC236}">
                <a16:creationId xmlns:a16="http://schemas.microsoft.com/office/drawing/2014/main" id="{F268D77C-5488-1557-0077-57408B869D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25916" r="33078" b="33143"/>
          <a:stretch/>
        </p:blipFill>
        <p:spPr>
          <a:xfrm>
            <a:off x="6600838" y="3258509"/>
            <a:ext cx="947908" cy="936000"/>
          </a:xfrm>
          <a:prstGeom prst="rect">
            <a:avLst/>
          </a:prstGeom>
        </p:spPr>
      </p:pic>
      <p:pic>
        <p:nvPicPr>
          <p:cNvPr id="5" name="コンテンツ プレースホルダー 10" descr="草の上に立っている少年&#10;&#10;自動的に生成された説明">
            <a:extLst>
              <a:ext uri="{FF2B5EF4-FFF2-40B4-BE49-F238E27FC236}">
                <a16:creationId xmlns:a16="http://schemas.microsoft.com/office/drawing/2014/main" id="{92A64D28-59AB-937D-1956-78D20314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5" t="12773" r="34703" b="48868"/>
          <a:stretch/>
        </p:blipFill>
        <p:spPr>
          <a:xfrm>
            <a:off x="7975691" y="5097665"/>
            <a:ext cx="910038" cy="936000"/>
          </a:xfrm>
        </p:spPr>
      </p:pic>
      <p:pic>
        <p:nvPicPr>
          <p:cNvPr id="9" name="図 8" descr="草の上にいる男&#10;&#10;自動的に生成された説明">
            <a:extLst>
              <a:ext uri="{FF2B5EF4-FFF2-40B4-BE49-F238E27FC236}">
                <a16:creationId xmlns:a16="http://schemas.microsoft.com/office/drawing/2014/main" id="{213C2A6A-9CF7-3C06-17E6-7305313414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6" t="29821" r="33553" b="23428"/>
          <a:stretch/>
        </p:blipFill>
        <p:spPr>
          <a:xfrm>
            <a:off x="9289128" y="1410658"/>
            <a:ext cx="936455" cy="936000"/>
          </a:xfrm>
          <a:prstGeom prst="rect">
            <a:avLst/>
          </a:prstGeom>
        </p:spPr>
      </p:pic>
      <p:pic>
        <p:nvPicPr>
          <p:cNvPr id="15" name="コンテンツ プレースホルダー 4" descr="ユニフォームを着ている男性&#10;&#10;低い精度で自動的に生成された説明">
            <a:extLst>
              <a:ext uri="{FF2B5EF4-FFF2-40B4-BE49-F238E27FC236}">
                <a16:creationId xmlns:a16="http://schemas.microsoft.com/office/drawing/2014/main" id="{134D90A9-6E8C-7BA3-42C0-6F413589EA1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4" t="22436" r="35604" b="48815"/>
          <a:stretch/>
        </p:blipFill>
        <p:spPr>
          <a:xfrm>
            <a:off x="7971102" y="3258509"/>
            <a:ext cx="963789" cy="936000"/>
          </a:xfrm>
          <a:prstGeom prst="rect">
            <a:avLst/>
          </a:prstGeom>
        </p:spPr>
      </p:pic>
      <p:pic>
        <p:nvPicPr>
          <p:cNvPr id="18" name="図 17" descr="森の中にいる少年&#10;&#10;自動的に生成された説明">
            <a:extLst>
              <a:ext uri="{FF2B5EF4-FFF2-40B4-BE49-F238E27FC236}">
                <a16:creationId xmlns:a16="http://schemas.microsoft.com/office/drawing/2014/main" id="{540978B0-E12E-9E14-A94B-CC69E4F010C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8" t="31052" r="33443" b="25829"/>
          <a:stretch/>
        </p:blipFill>
        <p:spPr>
          <a:xfrm>
            <a:off x="7953542" y="1402241"/>
            <a:ext cx="918073" cy="9360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26B677C-31D9-B320-796E-0219C0F07AC8}"/>
              </a:ext>
            </a:extLst>
          </p:cNvPr>
          <p:cNvSpPr txBox="1"/>
          <p:nvPr/>
        </p:nvSpPr>
        <p:spPr>
          <a:xfrm>
            <a:off x="7703158" y="2366803"/>
            <a:ext cx="1432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調プロ兼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SW3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尾野貴広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48BADA-0900-4EB4-E6D2-AA7398882F22}"/>
              </a:ext>
            </a:extLst>
          </p:cNvPr>
          <p:cNvSpPr txBox="1"/>
          <p:nvPr/>
        </p:nvSpPr>
        <p:spPr>
          <a:xfrm>
            <a:off x="9068690" y="2377060"/>
            <a:ext cx="15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932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安芸優一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(Cap)</a:t>
            </a:r>
          </a:p>
        </p:txBody>
      </p:sp>
      <p:pic>
        <p:nvPicPr>
          <p:cNvPr id="26" name="図 25" descr="人, 建物, 横たわる, 男 が含まれている画像&#10;&#10;自動的に生成された説明">
            <a:extLst>
              <a:ext uri="{FF2B5EF4-FFF2-40B4-BE49-F238E27FC236}">
                <a16:creationId xmlns:a16="http://schemas.microsoft.com/office/drawing/2014/main" id="{302173DD-1D0F-4429-0AB8-9A13A0B38C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t="31836" r="50805" b="27458"/>
          <a:stretch/>
        </p:blipFill>
        <p:spPr>
          <a:xfrm rot="5400000">
            <a:off x="10740737" y="1422115"/>
            <a:ext cx="965403" cy="93600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0D7097-016D-E198-C459-F4C7FD34952C}"/>
              </a:ext>
            </a:extLst>
          </p:cNvPr>
          <p:cNvSpPr txBox="1"/>
          <p:nvPr/>
        </p:nvSpPr>
        <p:spPr>
          <a:xfrm>
            <a:off x="10508802" y="2369338"/>
            <a:ext cx="15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831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源馬功大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Cap)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E1B84DC-FB3D-C367-59AB-6375C094E9EA}"/>
              </a:ext>
            </a:extLst>
          </p:cNvPr>
          <p:cNvSpPr txBox="1"/>
          <p:nvPr/>
        </p:nvSpPr>
        <p:spPr>
          <a:xfrm>
            <a:off x="6351826" y="4210983"/>
            <a:ext cx="146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寺田周平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歩監督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EFB64E0-4D33-E7F9-D5B7-00DE86D7A7BE}"/>
              </a:ext>
            </a:extLst>
          </p:cNvPr>
          <p:cNvSpPr txBox="1"/>
          <p:nvPr/>
        </p:nvSpPr>
        <p:spPr>
          <a:xfrm>
            <a:off x="7619565" y="4196875"/>
            <a:ext cx="156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932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杉岡俊斗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女監督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F1A9C30-6138-3C8B-2691-E30A4E432351}"/>
              </a:ext>
            </a:extLst>
          </p:cNvPr>
          <p:cNvSpPr txBox="1"/>
          <p:nvPr/>
        </p:nvSpPr>
        <p:spPr>
          <a:xfrm>
            <a:off x="9025246" y="4194509"/>
            <a:ext cx="156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932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中山拓弥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大臣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pic>
        <p:nvPicPr>
          <p:cNvPr id="36" name="図 35" descr="青いシャツを着ている男性&#10;&#10;自動的に生成された説明">
            <a:extLst>
              <a:ext uri="{FF2B5EF4-FFF2-40B4-BE49-F238E27FC236}">
                <a16:creationId xmlns:a16="http://schemas.microsoft.com/office/drawing/2014/main" id="{52CF2FF6-07A2-0786-68CA-D2938AA2939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9" t="16475" r="39189" b="52487"/>
          <a:stretch/>
        </p:blipFill>
        <p:spPr>
          <a:xfrm>
            <a:off x="9330867" y="5085593"/>
            <a:ext cx="951784" cy="9360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6059EA0-FB28-3FE0-C5D4-71AC81EA245F}"/>
              </a:ext>
            </a:extLst>
          </p:cNvPr>
          <p:cNvSpPr txBox="1"/>
          <p:nvPr/>
        </p:nvSpPr>
        <p:spPr>
          <a:xfrm>
            <a:off x="7595772" y="6067256"/>
            <a:ext cx="172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821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伊藤新太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（合宿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勧誘）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5E28A53-1E69-D2D6-E9E3-CF6935983122}"/>
              </a:ext>
            </a:extLst>
          </p:cNvPr>
          <p:cNvSpPr txBox="1"/>
          <p:nvPr/>
        </p:nvSpPr>
        <p:spPr>
          <a:xfrm>
            <a:off x="9031881" y="6057090"/>
            <a:ext cx="172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MQK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藤川泰成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（合宿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勧誘）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B290CE3-0374-9723-6090-86FCEA78F3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080" y="4156560"/>
            <a:ext cx="967954" cy="936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384FF0E-8620-8B29-890D-CEBE0AE701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830" y="1261517"/>
            <a:ext cx="997932" cy="936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8EFD794-550F-584A-9286-CCC57B38E6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5534" y="1308287"/>
            <a:ext cx="981890" cy="9360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471F4237-F07E-6D20-227A-35EAB41484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23868" y="1292142"/>
            <a:ext cx="944346" cy="9360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28C03B39-4E16-CDC6-CFF6-C39B0BA67E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1494" y="5417211"/>
            <a:ext cx="885404" cy="93600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2CC3844E-9184-9212-2608-F47E338A77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6066" y="5439324"/>
            <a:ext cx="1034540" cy="936000"/>
          </a:xfrm>
          <a:prstGeom prst="rect">
            <a:avLst/>
          </a:prstGeom>
        </p:spPr>
      </p:pic>
      <p:pic>
        <p:nvPicPr>
          <p:cNvPr id="73" name="図 72" descr="青いシャツを着ている女性&#10;&#10;自動的に生成された説明">
            <a:extLst>
              <a:ext uri="{FF2B5EF4-FFF2-40B4-BE49-F238E27FC236}">
                <a16:creationId xmlns:a16="http://schemas.microsoft.com/office/drawing/2014/main" id="{796528D2-79DC-7EFA-80B9-D2F3A2C17F8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" t="-1641" r="8273" b="39321"/>
          <a:stretch/>
        </p:blipFill>
        <p:spPr>
          <a:xfrm>
            <a:off x="788560" y="2766316"/>
            <a:ext cx="914051" cy="94518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96E862C2-17DA-ACA5-3603-B274EE1E2C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4589" y="4156568"/>
            <a:ext cx="922050" cy="92205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0F623E2A-73DF-7967-E180-96802128988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8" t="15014" r="25220" b="21615"/>
          <a:stretch/>
        </p:blipFill>
        <p:spPr>
          <a:xfrm flipH="1">
            <a:off x="2558920" y="4149593"/>
            <a:ext cx="790605" cy="936000"/>
          </a:xfrm>
          <a:prstGeom prst="rect">
            <a:avLst/>
          </a:prstGeom>
          <a:ln w="76200">
            <a:noFill/>
          </a:ln>
        </p:spPr>
      </p:pic>
      <p:pic>
        <p:nvPicPr>
          <p:cNvPr id="4" name="図 3" descr="飛行機の窓から顔を出している男性&#10;&#10;自動的に生成された説明">
            <a:extLst>
              <a:ext uri="{FF2B5EF4-FFF2-40B4-BE49-F238E27FC236}">
                <a16:creationId xmlns:a16="http://schemas.microsoft.com/office/drawing/2014/main" id="{E4B361C4-65E5-9CA9-A160-ED2992036970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 r="17978" b="10344"/>
          <a:stretch/>
        </p:blipFill>
        <p:spPr>
          <a:xfrm>
            <a:off x="4322776" y="2771061"/>
            <a:ext cx="1090299" cy="969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01CFA9-E7FB-9881-F6B0-1306C26D69D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-1567" t="15703" r="1567" b="14444"/>
          <a:stretch/>
        </p:blipFill>
        <p:spPr>
          <a:xfrm>
            <a:off x="2436064" y="2769440"/>
            <a:ext cx="991453" cy="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5938B2-2281-18E6-AA87-097DCDF8AAFA}"/>
              </a:ext>
            </a:extLst>
          </p:cNvPr>
          <p:cNvSpPr txBox="1"/>
          <p:nvPr/>
        </p:nvSpPr>
        <p:spPr>
          <a:xfrm>
            <a:off x="145142" y="123407"/>
            <a:ext cx="625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25</a:t>
            </a:r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年駅伝・ウォーキング登録人数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05FE3390-C8AF-492C-A2F3-09C96D501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237385"/>
              </p:ext>
            </p:extLst>
          </p:nvPr>
        </p:nvGraphicFramePr>
        <p:xfrm>
          <a:off x="453922" y="970389"/>
          <a:ext cx="8127999" cy="41980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5118555"/>
                    </a:ext>
                  </a:extLst>
                </a:gridCol>
                <a:gridCol w="3281790">
                  <a:extLst>
                    <a:ext uri="{9D8B030D-6E8A-4147-A177-3AD203B41FA5}">
                      <a16:colId xmlns:a16="http://schemas.microsoft.com/office/drawing/2014/main" val="1196050084"/>
                    </a:ext>
                  </a:extLst>
                </a:gridCol>
                <a:gridCol w="2136876">
                  <a:extLst>
                    <a:ext uri="{9D8B030D-6E8A-4147-A177-3AD203B41FA5}">
                      <a16:colId xmlns:a16="http://schemas.microsoft.com/office/drawing/2014/main" val="2993815941"/>
                    </a:ext>
                  </a:extLst>
                </a:gridCol>
              </a:tblGrid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部門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25</a:t>
                      </a:r>
                      <a:r>
                        <a:rPr kumimoji="1" lang="ja-JP" altLang="en-US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年登録者数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参考）</a:t>
                      </a:r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24</a:t>
                      </a:r>
                      <a:r>
                        <a:rPr kumimoji="1" lang="ja-JP" altLang="en-US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573230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ランニング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57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61</a:t>
                      </a:r>
                      <a:endParaRPr kumimoji="1" lang="ja-JP" altLang="en-US" sz="20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353799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ウォーキング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32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</a:t>
                      </a:r>
                      <a:endParaRPr kumimoji="1" lang="ja-JP" altLang="en-US" sz="20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202572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マネージャー</a:t>
                      </a:r>
                      <a:endParaRPr kumimoji="1" lang="en-US" altLang="ja-JP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5</a:t>
                      </a:r>
                      <a:endParaRPr kumimoji="1" lang="ja-JP" altLang="en-US" sz="20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487478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幹事</a:t>
                      </a:r>
                      <a:endParaRPr kumimoji="1" lang="en-US" altLang="ja-JP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</a:t>
                      </a:r>
                      <a:endParaRPr kumimoji="1" lang="ja-JP" altLang="en-US" sz="2800" dirty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</a:t>
                      </a:r>
                      <a:endParaRPr kumimoji="1" lang="ja-JP" altLang="en-US" sz="20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06654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合計</a:t>
                      </a:r>
                      <a:endParaRPr kumimoji="1" lang="en-US" altLang="ja-JP" sz="280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</a:t>
                      </a:r>
                      <a:r>
                        <a:rPr kumimoji="1" lang="ja-JP" altLang="en-US" sz="280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79</a:t>
                      </a:r>
                      <a:endParaRPr kumimoji="1" lang="ja-JP" altLang="en-US" sz="2000" dirty="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452783"/>
                  </a:ext>
                </a:extLst>
              </a:tr>
            </a:tbl>
          </a:graphicData>
        </a:graphic>
      </p:graphicFrame>
      <p:sp>
        <p:nvSpPr>
          <p:cNvPr id="8" name="角丸四角形 62">
            <a:extLst>
              <a:ext uri="{FF2B5EF4-FFF2-40B4-BE49-F238E27FC236}">
                <a16:creationId xmlns:a16="http://schemas.microsoft.com/office/drawing/2014/main" id="{AAA8EAF0-FB51-40BB-F191-1B57F6EEA505}"/>
              </a:ext>
            </a:extLst>
          </p:cNvPr>
          <p:cNvSpPr/>
          <p:nvPr/>
        </p:nvSpPr>
        <p:spPr>
          <a:xfrm>
            <a:off x="8832422" y="2243582"/>
            <a:ext cx="2228870" cy="827575"/>
          </a:xfrm>
          <a:prstGeom prst="wedgeRectCallout">
            <a:avLst>
              <a:gd name="adj1" fmla="val 13648"/>
              <a:gd name="adj2" fmla="val 39056"/>
            </a:avLst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ウォーキング大幅増！</a:t>
            </a:r>
          </a:p>
        </p:txBody>
      </p:sp>
      <p:sp>
        <p:nvSpPr>
          <p:cNvPr id="2" name="角丸四角形 62">
            <a:extLst>
              <a:ext uri="{FF2B5EF4-FFF2-40B4-BE49-F238E27FC236}">
                <a16:creationId xmlns:a16="http://schemas.microsoft.com/office/drawing/2014/main" id="{B3CD91BA-5DE3-EAF3-46DF-125A55CC2589}"/>
              </a:ext>
            </a:extLst>
          </p:cNvPr>
          <p:cNvSpPr/>
          <p:nvPr/>
        </p:nvSpPr>
        <p:spPr>
          <a:xfrm>
            <a:off x="691072" y="5619351"/>
            <a:ext cx="10030766" cy="584776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ウォーキング参加者が増え昨年比大幅増！</a:t>
            </a:r>
            <a:endParaRPr kumimoji="1" lang="ja-JP" altLang="en-US" sz="28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838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13526090"/>
              </p:ext>
            </p:extLst>
          </p:nvPr>
        </p:nvGraphicFramePr>
        <p:xfrm>
          <a:off x="265710" y="2457011"/>
          <a:ext cx="10835106" cy="3366848"/>
        </p:xfrm>
        <a:graphic>
          <a:graphicData uri="http://schemas.openxmlformats.org/drawingml/2006/table">
            <a:tbl>
              <a:tblPr/>
              <a:tblGrid>
                <a:gridCol w="333426">
                  <a:extLst>
                    <a:ext uri="{9D8B030D-6E8A-4147-A177-3AD203B41FA5}">
                      <a16:colId xmlns:a16="http://schemas.microsoft.com/office/drawing/2014/main" val="1261291194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2712675708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148405265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2789663502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1328759728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789814846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4218215097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3979042546"/>
                    </a:ext>
                  </a:extLst>
                </a:gridCol>
              </a:tblGrid>
              <a:tr h="48543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６月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７月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８月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９月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１０月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１１月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１２月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37924"/>
                  </a:ext>
                </a:extLst>
              </a:tr>
              <a:tr h="28814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スケジュール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922618"/>
                  </a:ext>
                </a:extLst>
              </a:tr>
            </a:tbl>
          </a:graphicData>
        </a:graphic>
      </p:graphicFrame>
      <p:sp>
        <p:nvSpPr>
          <p:cNvPr id="20" name="左右矢印 19"/>
          <p:cNvSpPr/>
          <p:nvPr/>
        </p:nvSpPr>
        <p:spPr>
          <a:xfrm>
            <a:off x="907058" y="4245458"/>
            <a:ext cx="9121846" cy="552696"/>
          </a:xfrm>
          <a:prstGeom prst="leftRightArrow">
            <a:avLst>
              <a:gd name="adj1" fmla="val 58714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8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リアル練習会</a:t>
            </a:r>
            <a:r>
              <a:rPr kumimoji="1" lang="en-US" altLang="ja-JP" sz="18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8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毎週　水・土</a:t>
            </a:r>
            <a:r>
              <a:rPr kumimoji="1" lang="en-US" altLang="ja-JP" sz="18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26" name="テキスト ボックス 12"/>
          <p:cNvSpPr txBox="1"/>
          <p:nvPr/>
        </p:nvSpPr>
        <p:spPr>
          <a:xfrm>
            <a:off x="9531937" y="2924107"/>
            <a:ext cx="2521521" cy="42145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4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☆全社大会</a:t>
            </a:r>
            <a:r>
              <a:rPr kumimoji="1" lang="ja-JP" altLang="en-US" sz="16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＆慰労会</a:t>
            </a:r>
            <a:endParaRPr kumimoji="1" lang="en-US" altLang="ja-JP" sz="1600" b="1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lang="en-US" altLang="ja-JP" sz="24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(12/7)</a:t>
            </a:r>
            <a:endParaRPr kumimoji="1" lang="ja-JP" altLang="en-US" sz="2400" b="1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189866" y="6222155"/>
            <a:ext cx="11863593" cy="467747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１２月</a:t>
            </a:r>
            <a:r>
              <a:rPr lang="ja-JP" altLang="en-US" sz="2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kumimoji="1" lang="ja-JP" altLang="en-US" sz="2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大会を目標とし、練習会やオンラインイベントを軸に交流・体力強化</a:t>
            </a:r>
          </a:p>
        </p:txBody>
      </p:sp>
      <p:sp>
        <p:nvSpPr>
          <p:cNvPr id="27" name="テキスト ボックス 7">
            <a:extLst>
              <a:ext uri="{FF2B5EF4-FFF2-40B4-BE49-F238E27FC236}">
                <a16:creationId xmlns:a16="http://schemas.microsoft.com/office/drawing/2014/main" id="{1DBAFC52-5F6E-4327-8595-5A184948BE87}"/>
              </a:ext>
            </a:extLst>
          </p:cNvPr>
          <p:cNvSpPr txBox="1"/>
          <p:nvPr/>
        </p:nvSpPr>
        <p:spPr>
          <a:xfrm>
            <a:off x="1778551" y="2979679"/>
            <a:ext cx="2814863" cy="65114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☆決起会</a:t>
            </a:r>
            <a:endParaRPr lang="en-US" altLang="ja-JP" sz="20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ja-JP" altLang="en-US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en-US" altLang="ja-JP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(6/28)</a:t>
            </a:r>
            <a:endParaRPr kumimoji="1" lang="en-US" altLang="ja-JP" sz="20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889A437-D336-4124-A458-3B75CD56885B}"/>
              </a:ext>
            </a:extLst>
          </p:cNvPr>
          <p:cNvSpPr txBox="1"/>
          <p:nvPr/>
        </p:nvSpPr>
        <p:spPr>
          <a:xfrm>
            <a:off x="145142" y="123407"/>
            <a:ext cx="1112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駅伝・ウォーキング活動目的と本年スケジュール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4" name="テキスト ボックス 7">
            <a:extLst>
              <a:ext uri="{FF2B5EF4-FFF2-40B4-BE49-F238E27FC236}">
                <a16:creationId xmlns:a16="http://schemas.microsoft.com/office/drawing/2014/main" id="{322F249A-9FC4-422F-AEEF-6398210D62ED}"/>
              </a:ext>
            </a:extLst>
          </p:cNvPr>
          <p:cNvSpPr txBox="1"/>
          <p:nvPr/>
        </p:nvSpPr>
        <p:spPr>
          <a:xfrm>
            <a:off x="8044527" y="2934097"/>
            <a:ext cx="1796523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☆合宿</a:t>
            </a:r>
            <a:endParaRPr kumimoji="1" lang="en-US" altLang="ja-JP" sz="20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左右矢印 19">
            <a:extLst>
              <a:ext uri="{FF2B5EF4-FFF2-40B4-BE49-F238E27FC236}">
                <a16:creationId xmlns:a16="http://schemas.microsoft.com/office/drawing/2014/main" id="{E4E30C9D-C58D-DB6D-FE3A-2BD801737373}"/>
              </a:ext>
            </a:extLst>
          </p:cNvPr>
          <p:cNvSpPr/>
          <p:nvPr/>
        </p:nvSpPr>
        <p:spPr>
          <a:xfrm>
            <a:off x="907059" y="4881691"/>
            <a:ext cx="9121846" cy="548751"/>
          </a:xfrm>
          <a:prstGeom prst="leftRightArrow">
            <a:avLst>
              <a:gd name="adj1" fmla="val 58714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8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オンライン駅伝・ウォーキングイベント　等（随時頻繁に実施）</a:t>
            </a:r>
            <a:endParaRPr kumimoji="1" lang="en-US" altLang="ja-JP" sz="1800" b="1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タイトル 2">
            <a:extLst>
              <a:ext uri="{FF2B5EF4-FFF2-40B4-BE49-F238E27FC236}">
                <a16:creationId xmlns:a16="http://schemas.microsoft.com/office/drawing/2014/main" id="{A651A605-4D54-7FAE-5D0F-B75BCD9B0B50}"/>
              </a:ext>
            </a:extLst>
          </p:cNvPr>
          <p:cNvSpPr txBox="1">
            <a:spLocks/>
          </p:cNvSpPr>
          <p:nvPr/>
        </p:nvSpPr>
        <p:spPr>
          <a:xfrm>
            <a:off x="248139" y="826801"/>
            <a:ext cx="8493090" cy="1358422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kumimoji="1"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目的　：</a:t>
            </a:r>
            <a:endParaRPr lang="en-US" altLang="ja-JP" sz="2800" b="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・職場の仲間と一体感を感じながら交流を深めよう！</a:t>
            </a:r>
            <a:endParaRPr lang="en-US" altLang="ja-JP" sz="2800" b="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・運動不足を解消し、健康増進しよう！</a:t>
            </a:r>
            <a:endParaRPr lang="en-US" altLang="ja-JP" sz="2800" b="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121D87C-E1C5-E23B-82D2-92771FB8CF50}"/>
              </a:ext>
            </a:extLst>
          </p:cNvPr>
          <p:cNvSpPr/>
          <p:nvPr/>
        </p:nvSpPr>
        <p:spPr>
          <a:xfrm>
            <a:off x="5384937" y="5542485"/>
            <a:ext cx="4118291" cy="418745"/>
          </a:xfrm>
          <a:prstGeom prst="wedgeRectCallout">
            <a:avLst>
              <a:gd name="adj1" fmla="val -38996"/>
              <a:gd name="adj2" fmla="val -1155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昨年</a:t>
            </a:r>
            <a:r>
              <a:rPr kumimoji="1"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新設）</a:t>
            </a:r>
            <a:endParaRPr kumimoji="1" lang="en-US" altLang="ja-JP" sz="14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走りたくない方でもウォーキングで参加可</a:t>
            </a:r>
            <a:endParaRPr kumimoji="1" lang="ja-JP" altLang="en-US" sz="14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左右矢印 19">
            <a:extLst>
              <a:ext uri="{FF2B5EF4-FFF2-40B4-BE49-F238E27FC236}">
                <a16:creationId xmlns:a16="http://schemas.microsoft.com/office/drawing/2014/main" id="{652071D3-4F0E-4327-9E01-6DEE605440D3}"/>
              </a:ext>
            </a:extLst>
          </p:cNvPr>
          <p:cNvSpPr/>
          <p:nvPr/>
        </p:nvSpPr>
        <p:spPr>
          <a:xfrm>
            <a:off x="8044527" y="3374645"/>
            <a:ext cx="1513714" cy="552696"/>
          </a:xfrm>
          <a:prstGeom prst="leftRightArrow">
            <a:avLst>
              <a:gd name="adj1" fmla="val 58714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800" b="1" dirty="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部員応援</a:t>
            </a:r>
            <a:endParaRPr kumimoji="1" lang="en-US" altLang="ja-JP" sz="1800" b="1" dirty="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C692D091-85EE-162F-8C3E-A0D6653025B7}"/>
              </a:ext>
            </a:extLst>
          </p:cNvPr>
          <p:cNvSpPr/>
          <p:nvPr/>
        </p:nvSpPr>
        <p:spPr>
          <a:xfrm>
            <a:off x="10510704" y="4114651"/>
            <a:ext cx="1231460" cy="870304"/>
          </a:xfrm>
          <a:prstGeom prst="wedgeRectCallout">
            <a:avLst>
              <a:gd name="adj1" fmla="val -25000"/>
              <a:gd name="adj2" fmla="val 1118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是非応援にお越しいただきたく！</a:t>
            </a:r>
            <a:endParaRPr kumimoji="1" lang="ja-JP" altLang="en-US" sz="1600" b="1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1FEA802-295C-47DF-2D1C-5625820C1239}"/>
              </a:ext>
            </a:extLst>
          </p:cNvPr>
          <p:cNvCxnSpPr/>
          <p:nvPr/>
        </p:nvCxnSpPr>
        <p:spPr>
          <a:xfrm flipH="1" flipV="1">
            <a:off x="10432194" y="3743857"/>
            <a:ext cx="425131" cy="365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903D9F8-ACFB-BA79-1501-9FA60A648858}"/>
              </a:ext>
            </a:extLst>
          </p:cNvPr>
          <p:cNvCxnSpPr>
            <a:cxnSpLocks/>
          </p:cNvCxnSpPr>
          <p:nvPr/>
        </p:nvCxnSpPr>
        <p:spPr>
          <a:xfrm flipH="1" flipV="1">
            <a:off x="9558241" y="3853726"/>
            <a:ext cx="1299084" cy="255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60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94C65C8-9103-E81B-BFEA-0B4538EA5FA2}"/>
              </a:ext>
            </a:extLst>
          </p:cNvPr>
          <p:cNvSpPr txBox="1"/>
          <p:nvPr/>
        </p:nvSpPr>
        <p:spPr>
          <a:xfrm>
            <a:off x="-9380" y="98961"/>
            <a:ext cx="8658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ランニング部門　</a:t>
            </a:r>
            <a:endParaRPr lang="en-US" altLang="ja-JP" sz="3200" u="sng" dirty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角丸四角形 62">
            <a:extLst>
              <a:ext uri="{FF2B5EF4-FFF2-40B4-BE49-F238E27FC236}">
                <a16:creationId xmlns:a16="http://schemas.microsoft.com/office/drawing/2014/main" id="{7C734985-BD2E-6FDB-AEBA-E25B78A598AD}"/>
              </a:ext>
            </a:extLst>
          </p:cNvPr>
          <p:cNvSpPr/>
          <p:nvPr/>
        </p:nvSpPr>
        <p:spPr>
          <a:xfrm>
            <a:off x="176617" y="721803"/>
            <a:ext cx="11666337" cy="779929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練習会・合宿・市民大会・オンラインイベント等で交流しながら走力アップ！</a:t>
            </a:r>
            <a:endParaRPr lang="en-US" altLang="ja-JP" sz="28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D2922C-A759-C616-AB6E-21D1D3DC46E6}"/>
              </a:ext>
            </a:extLst>
          </p:cNvPr>
          <p:cNvSpPr txBox="1"/>
          <p:nvPr/>
        </p:nvSpPr>
        <p:spPr>
          <a:xfrm>
            <a:off x="176617" y="2133721"/>
            <a:ext cx="384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練習会（本年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回目の様子）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2E19181-5174-81AE-8670-569F5E3C6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0" y="2595386"/>
            <a:ext cx="3235157" cy="1991362"/>
          </a:xfrm>
          <a:prstGeom prst="round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F1F9C24-0DB9-F637-4341-95DE3622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82" y="4862228"/>
            <a:ext cx="2234909" cy="1389058"/>
          </a:xfrm>
          <a:prstGeom prst="round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1C0B7F09-6100-BBCE-A20E-DB68F1344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93" y="4831863"/>
            <a:ext cx="1743318" cy="1419423"/>
          </a:xfrm>
          <a:prstGeom prst="round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2BC6773-6124-4661-975F-7C76EC5E8AA2}"/>
              </a:ext>
            </a:extLst>
          </p:cNvPr>
          <p:cNvSpPr txBox="1"/>
          <p:nvPr/>
        </p:nvSpPr>
        <p:spPr>
          <a:xfrm>
            <a:off x="4604037" y="2133721"/>
            <a:ext cx="325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合宿や市民大会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0A0E085E-E72A-6D5B-CC41-99A31FE5A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36" y="2997342"/>
            <a:ext cx="2392357" cy="1481734"/>
          </a:xfrm>
          <a:prstGeom prst="roundRect">
            <a:avLst>
              <a:gd name="adj" fmla="val 1120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C47E97E-DE51-D660-49AB-1DA13BFF3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421" y="4212190"/>
            <a:ext cx="1917670" cy="1817071"/>
          </a:xfrm>
          <a:prstGeom prst="roundRect">
            <a:avLst>
              <a:gd name="adj" fmla="val 641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DB577542-F2C0-BA9E-F4F0-CF7E635EA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427" y="4720592"/>
            <a:ext cx="1318287" cy="962778"/>
          </a:xfrm>
          <a:prstGeom prst="roundRect">
            <a:avLst>
              <a:gd name="adj" fmla="val 97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99A99B0-4894-4B47-A50B-BEA18F1F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8" t="15572" r="48310" b="38199"/>
          <a:stretch/>
        </p:blipFill>
        <p:spPr bwMode="auto">
          <a:xfrm>
            <a:off x="8787721" y="5269295"/>
            <a:ext cx="653676" cy="109443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C86AFDA5-72AB-574F-38B8-DFDBEDDC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t="18651" r="23964" b="10154"/>
          <a:stretch/>
        </p:blipFill>
        <p:spPr bwMode="auto">
          <a:xfrm>
            <a:off x="11254275" y="5315220"/>
            <a:ext cx="906013" cy="108155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7E9AC83-51DB-7FEE-8989-33D98C68C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5" t="29469" r="44163" b="18208"/>
          <a:stretch/>
        </p:blipFill>
        <p:spPr bwMode="auto">
          <a:xfrm>
            <a:off x="10106986" y="5210049"/>
            <a:ext cx="701115" cy="102244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48E3552D-72C5-7693-193A-193FEEE38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0" t="27749" r="54192" b="36058"/>
          <a:stretch/>
        </p:blipFill>
        <p:spPr bwMode="auto">
          <a:xfrm>
            <a:off x="9596482" y="5516887"/>
            <a:ext cx="466912" cy="102474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A14565-29E3-E431-7206-6C4C5F6AD6C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5340" t="9442" r="12156"/>
          <a:stretch/>
        </p:blipFill>
        <p:spPr>
          <a:xfrm>
            <a:off x="10849754" y="5738815"/>
            <a:ext cx="448213" cy="99964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A28323E6-1638-469D-6284-9DAC3664E4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7219" y="2849151"/>
            <a:ext cx="2931785" cy="1434338"/>
          </a:xfrm>
          <a:prstGeom prst="roundRect">
            <a:avLst>
              <a:gd name="adj" fmla="val 60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A6C664FE-BC68-1004-1810-FE86100440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5876" y="4453677"/>
            <a:ext cx="1118442" cy="756372"/>
          </a:xfrm>
          <a:prstGeom prst="roundRect">
            <a:avLst>
              <a:gd name="adj" fmla="val 412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8E9A678C-4A31-6587-E76A-B6EF1D35E8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73616" y="4453783"/>
            <a:ext cx="1138990" cy="756372"/>
          </a:xfrm>
          <a:prstGeom prst="roundRect">
            <a:avLst>
              <a:gd name="adj" fmla="val 52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CB4DB2F1-3B27-8C86-C495-F3541A15A4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0515" y="4459598"/>
            <a:ext cx="1011478" cy="750451"/>
          </a:xfrm>
          <a:prstGeom prst="roundRect">
            <a:avLst>
              <a:gd name="adj" fmla="val 253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447421E-7110-47A6-FEAE-90D74119B8CC}"/>
              </a:ext>
            </a:extLst>
          </p:cNvPr>
          <p:cNvSpPr txBox="1"/>
          <p:nvPr/>
        </p:nvSpPr>
        <p:spPr>
          <a:xfrm>
            <a:off x="8865876" y="2178738"/>
            <a:ext cx="325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全社駅伝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8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94C65C8-9103-E81B-BFEA-0B4538EA5FA2}"/>
              </a:ext>
            </a:extLst>
          </p:cNvPr>
          <p:cNvSpPr txBox="1"/>
          <p:nvPr/>
        </p:nvSpPr>
        <p:spPr>
          <a:xfrm>
            <a:off x="-9380" y="98961"/>
            <a:ext cx="8658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ウォーキング部門　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6" name="図 5" descr="草の上に座っている男性&#10;&#10;低い精度で自動的に生成された説明">
            <a:extLst>
              <a:ext uri="{FF2B5EF4-FFF2-40B4-BE49-F238E27FC236}">
                <a16:creationId xmlns:a16="http://schemas.microsoft.com/office/drawing/2014/main" id="{94ACB311-C327-DFD2-8E3E-A9C603D6A8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25916" r="33078" b="33143"/>
          <a:stretch/>
        </p:blipFill>
        <p:spPr>
          <a:xfrm>
            <a:off x="9882620" y="405587"/>
            <a:ext cx="874112" cy="863131"/>
          </a:xfrm>
          <a:prstGeom prst="ellipse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DB4B2CF-EC00-4254-C65A-EE8BB57A3223}"/>
              </a:ext>
            </a:extLst>
          </p:cNvPr>
          <p:cNvSpPr txBox="1"/>
          <p:nvPr/>
        </p:nvSpPr>
        <p:spPr>
          <a:xfrm>
            <a:off x="9430936" y="1278474"/>
            <a:ext cx="223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寺田歩（補）監督</a:t>
            </a:r>
            <a:endParaRPr lang="en-US" altLang="ja-JP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9BDD11-5131-8339-23DE-0C9332F41FCC}"/>
              </a:ext>
            </a:extLst>
          </p:cNvPr>
          <p:cNvSpPr txBox="1"/>
          <p:nvPr/>
        </p:nvSpPr>
        <p:spPr>
          <a:xfrm>
            <a:off x="9084365" y="95529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ウォークイベント主催者</a:t>
            </a:r>
            <a:endParaRPr lang="en-US" altLang="ja-JP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876555-219A-296C-4B36-23A0B471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9" y="2893749"/>
            <a:ext cx="3073617" cy="2269519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DFB63617-240C-C538-D124-37EB2E6B0A31}"/>
              </a:ext>
            </a:extLst>
          </p:cNvPr>
          <p:cNvSpPr/>
          <p:nvPr/>
        </p:nvSpPr>
        <p:spPr>
          <a:xfrm>
            <a:off x="3439207" y="2978470"/>
            <a:ext cx="453538" cy="200770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4D71ED-4408-18AC-44D7-DA5EB1564D12}"/>
              </a:ext>
            </a:extLst>
          </p:cNvPr>
          <p:cNvSpPr txBox="1"/>
          <p:nvPr/>
        </p:nvSpPr>
        <p:spPr>
          <a:xfrm>
            <a:off x="216344" y="5610239"/>
            <a:ext cx="354764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概要展開／参加者募集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BE8B478-0DE9-DEC9-3D38-C87F8DE729BC}"/>
              </a:ext>
            </a:extLst>
          </p:cNvPr>
          <p:cNvSpPr txBox="1"/>
          <p:nvPr/>
        </p:nvSpPr>
        <p:spPr>
          <a:xfrm>
            <a:off x="4511371" y="5620556"/>
            <a:ext cx="2855534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歩く＆みんなと共有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453CC00-BC46-7523-BD77-00E12AB1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17" y="3306204"/>
            <a:ext cx="2224587" cy="2050064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72C1533C-CBB9-8C4E-9A39-627BE6238C55}"/>
              </a:ext>
            </a:extLst>
          </p:cNvPr>
          <p:cNvSpPr/>
          <p:nvPr/>
        </p:nvSpPr>
        <p:spPr>
          <a:xfrm>
            <a:off x="7209872" y="2978469"/>
            <a:ext cx="453538" cy="200770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プレゼントをもらって喜ぶ男の子 | かわいいフリー素材集 いらすとや">
            <a:extLst>
              <a:ext uri="{FF2B5EF4-FFF2-40B4-BE49-F238E27FC236}">
                <a16:creationId xmlns:a16="http://schemas.microsoft.com/office/drawing/2014/main" id="{2B6132F7-F6B6-560A-D1DF-FF0DD7A0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076" y="3077394"/>
            <a:ext cx="1185863" cy="14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C64F72-9FB4-49FA-24F7-A441A1556F65}"/>
              </a:ext>
            </a:extLst>
          </p:cNvPr>
          <p:cNvSpPr txBox="1"/>
          <p:nvPr/>
        </p:nvSpPr>
        <p:spPr>
          <a:xfrm>
            <a:off x="8114283" y="5368281"/>
            <a:ext cx="2855534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結果発表</a:t>
            </a:r>
            <a:endParaRPr kumimoji="1" lang="en-US" altLang="ja-JP" sz="240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＆プチ賞品ゲット！？</a:t>
            </a:r>
            <a:endParaRPr kumimoji="1" lang="ja-JP" altLang="en-US" sz="240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AB4E007-B30E-B6ED-E3B6-F84245C05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429" y="4022865"/>
            <a:ext cx="949198" cy="114040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86FFF21-F5E9-ED9D-3404-CD64B2D26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155" y="2654943"/>
            <a:ext cx="697745" cy="116290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FF70395-6979-6F59-BA2B-377C82E6FD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16" r="23675"/>
          <a:stretch/>
        </p:blipFill>
        <p:spPr>
          <a:xfrm>
            <a:off x="4142924" y="2381168"/>
            <a:ext cx="1349440" cy="1986521"/>
          </a:xfrm>
          <a:prstGeom prst="ellipse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90CC5D6-C696-477C-4654-D5417D74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881" y="2479538"/>
            <a:ext cx="1714423" cy="1112139"/>
          </a:xfrm>
          <a:prstGeom prst="ellipse">
            <a:avLst/>
          </a:prstGeom>
        </p:spPr>
      </p:pic>
      <p:sp>
        <p:nvSpPr>
          <p:cNvPr id="3" name="角丸四角形 62">
            <a:extLst>
              <a:ext uri="{FF2B5EF4-FFF2-40B4-BE49-F238E27FC236}">
                <a16:creationId xmlns:a16="http://schemas.microsoft.com/office/drawing/2014/main" id="{7C734985-BD2E-6FDB-AEBA-E25B78A598AD}"/>
              </a:ext>
            </a:extLst>
          </p:cNvPr>
          <p:cNvSpPr/>
          <p:nvPr/>
        </p:nvSpPr>
        <p:spPr>
          <a:xfrm>
            <a:off x="176618" y="616577"/>
            <a:ext cx="9026376" cy="1306227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ランニングはちょっと・・・という方向け</a:t>
            </a:r>
            <a:endParaRPr lang="en-US" altLang="ja-JP" sz="28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2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練習会に参加して歩いたり、</a:t>
            </a:r>
            <a:endParaRPr lang="en-US" altLang="ja-JP" sz="28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2800" dirty="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オンラインで歩数を競いながら交流＆体力強化！</a:t>
            </a:r>
            <a:endParaRPr lang="en-US" altLang="ja-JP" sz="2800" dirty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7EFB61-1E33-6384-5B50-DBDF3CDC1F33}"/>
              </a:ext>
            </a:extLst>
          </p:cNvPr>
          <p:cNvSpPr txBox="1"/>
          <p:nvPr/>
        </p:nvSpPr>
        <p:spPr>
          <a:xfrm>
            <a:off x="216344" y="2001116"/>
            <a:ext cx="8658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オンラインイベントの流れ</a:t>
            </a:r>
            <a:endParaRPr lang="en-US" altLang="ja-JP" sz="20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5FBEDE-446D-09BA-82FB-0EB8585E7418}"/>
              </a:ext>
            </a:extLst>
          </p:cNvPr>
          <p:cNvSpPr txBox="1"/>
          <p:nvPr/>
        </p:nvSpPr>
        <p:spPr>
          <a:xfrm>
            <a:off x="4588077" y="2008459"/>
            <a:ext cx="330230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↓練習会に来て歩いていただける方も</a:t>
            </a:r>
          </a:p>
        </p:txBody>
      </p:sp>
    </p:spTree>
    <p:extLst>
      <p:ext uri="{BB962C8B-B14F-4D97-AF65-F5344CB8AC3E}">
        <p14:creationId xmlns:p14="http://schemas.microsoft.com/office/powerpoint/2010/main" val="32569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246732-9469-452D-A8E9-149352FB27D0}"/>
              </a:ext>
            </a:extLst>
          </p:cNvPr>
          <p:cNvSpPr txBox="1"/>
          <p:nvPr/>
        </p:nvSpPr>
        <p:spPr>
          <a:xfrm>
            <a:off x="145142" y="0"/>
            <a:ext cx="5595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近年の全社駅伝戦績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80F091EC-9ED6-6261-4B9C-ADEDC1B5DD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273141"/>
              </p:ext>
            </p:extLst>
          </p:nvPr>
        </p:nvGraphicFramePr>
        <p:xfrm>
          <a:off x="168675" y="728662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33379449-086F-4CCF-8A6D-2397886CABC5}"/>
              </a:ext>
            </a:extLst>
          </p:cNvPr>
          <p:cNvGraphicFramePr>
            <a:graphicFrameLocks/>
          </p:cNvGraphicFramePr>
          <p:nvPr/>
        </p:nvGraphicFramePr>
        <p:xfrm>
          <a:off x="6182245" y="728661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0D6D7FA0-A0A8-679F-0817-A0F66D0E2752}"/>
              </a:ext>
            </a:extLst>
          </p:cNvPr>
          <p:cNvSpPr txBox="1"/>
          <p:nvPr/>
        </p:nvSpPr>
        <p:spPr>
          <a:xfrm>
            <a:off x="8956842" y="2078789"/>
            <a:ext cx="2418294" cy="908197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/>
              <a:t>19</a:t>
            </a:r>
            <a:r>
              <a:rPr kumimoji="1" lang="ja-JP" altLang="en-US" sz="1600"/>
              <a:t>年以降は出場無し</a:t>
            </a:r>
            <a:endParaRPr kumimoji="1" lang="en-US" altLang="ja-JP" sz="1600"/>
          </a:p>
          <a:p>
            <a:pPr algn="ctr"/>
            <a:r>
              <a:rPr kumimoji="1" lang="en-US" altLang="ja-JP" sz="2400" b="1">
                <a:solidFill>
                  <a:srgbClr val="FF0000"/>
                </a:solidFill>
                <a:highlight>
                  <a:srgbClr val="FFFF00"/>
                </a:highlight>
              </a:rPr>
              <a:t>25</a:t>
            </a:r>
            <a:r>
              <a:rPr kumimoji="1" lang="ja-JP" altLang="en-US" sz="2400" b="1">
                <a:solidFill>
                  <a:srgbClr val="FF0000"/>
                </a:solidFill>
                <a:highlight>
                  <a:srgbClr val="FFFF00"/>
                </a:highlight>
              </a:rPr>
              <a:t>年復活予定！</a:t>
            </a:r>
          </a:p>
        </p:txBody>
      </p:sp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E1EEB005-7529-4949-B5EC-BE498F5FBD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181166"/>
              </p:ext>
            </p:extLst>
          </p:nvPr>
        </p:nvGraphicFramePr>
        <p:xfrm>
          <a:off x="168675" y="3807160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グラフ 10">
            <a:extLst>
              <a:ext uri="{FF2B5EF4-FFF2-40B4-BE49-F238E27FC236}">
                <a16:creationId xmlns:a16="http://schemas.microsoft.com/office/drawing/2014/main" id="{EA1E8C2B-C82B-4827-AAAA-7288C954D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4008514"/>
              </p:ext>
            </p:extLst>
          </p:nvPr>
        </p:nvGraphicFramePr>
        <p:xfrm>
          <a:off x="6182245" y="3801223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B28D0B07-5A21-3BDF-92EC-D373A40442F0}"/>
              </a:ext>
            </a:extLst>
          </p:cNvPr>
          <p:cNvSpPr txBox="1"/>
          <p:nvPr/>
        </p:nvSpPr>
        <p:spPr>
          <a:xfrm>
            <a:off x="6644963" y="5205287"/>
            <a:ext cx="480457" cy="109658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/>
              <a:t>出場無し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6FF86-C98E-7907-4258-C0ED787D14BD}"/>
              </a:ext>
            </a:extLst>
          </p:cNvPr>
          <p:cNvSpPr txBox="1"/>
          <p:nvPr/>
        </p:nvSpPr>
        <p:spPr>
          <a:xfrm>
            <a:off x="7521676" y="73058"/>
            <a:ext cx="385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u="none" strike="noStrike">
                <a:solidFill>
                  <a:srgbClr val="285292"/>
                </a:solidFill>
                <a:effectLst/>
                <a:latin typeface="-apple-system"/>
                <a:hlinkClick r:id="rId6"/>
              </a:rPr>
              <a:t>https://youtu.be/x5zgHQls4Bc</a:t>
            </a:r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3C04DB-7985-3302-A273-DE2F33DD2393}"/>
              </a:ext>
            </a:extLst>
          </p:cNvPr>
          <p:cNvSpPr txBox="1"/>
          <p:nvPr/>
        </p:nvSpPr>
        <p:spPr>
          <a:xfrm>
            <a:off x="4973022" y="102720"/>
            <a:ext cx="295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u="none" strike="noStrike"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lang="ja-JP" altLang="en-US" b="0" i="0" u="none" strike="noStrike"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年全社駅伝品保動画：</a:t>
            </a:r>
            <a:endParaRPr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618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1B79CF-F738-4304-695C-856FA08F44A1}"/>
              </a:ext>
            </a:extLst>
          </p:cNvPr>
          <p:cNvSpPr txBox="1"/>
          <p:nvPr/>
        </p:nvSpPr>
        <p:spPr>
          <a:xfrm>
            <a:off x="0" y="47809"/>
            <a:ext cx="944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参考）</a:t>
            </a:r>
            <a:r>
              <a:rPr kumimoji="1" lang="en-US" altLang="ja-JP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2024</a:t>
            </a:r>
            <a:r>
              <a:rPr kumimoji="1" lang="ja-JP" altLang="en-US" sz="2400" dirty="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　全社駅伝優勝チームとのタイム差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054EAE64-9489-AA25-8A7B-059D67C1AA39}"/>
              </a:ext>
            </a:extLst>
          </p:cNvPr>
          <p:cNvGraphicFramePr>
            <a:graphicFrameLocks noGrp="1"/>
          </p:cNvGraphicFramePr>
          <p:nvPr/>
        </p:nvGraphicFramePr>
        <p:xfrm>
          <a:off x="1056254" y="1280029"/>
          <a:ext cx="4563311" cy="37299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5607">
                  <a:extLst>
                    <a:ext uri="{9D8B030D-6E8A-4147-A177-3AD203B41FA5}">
                      <a16:colId xmlns:a16="http://schemas.microsoft.com/office/drawing/2014/main" val="2342103512"/>
                    </a:ext>
                  </a:extLst>
                </a:gridCol>
                <a:gridCol w="1496647">
                  <a:extLst>
                    <a:ext uri="{9D8B030D-6E8A-4147-A177-3AD203B41FA5}">
                      <a16:colId xmlns:a16="http://schemas.microsoft.com/office/drawing/2014/main" val="3413837052"/>
                    </a:ext>
                  </a:extLst>
                </a:gridCol>
                <a:gridCol w="904155">
                  <a:extLst>
                    <a:ext uri="{9D8B030D-6E8A-4147-A177-3AD203B41FA5}">
                      <a16:colId xmlns:a16="http://schemas.microsoft.com/office/drawing/2014/main" val="729854399"/>
                    </a:ext>
                  </a:extLst>
                </a:gridCol>
                <a:gridCol w="1526902">
                  <a:extLst>
                    <a:ext uri="{9D8B030D-6E8A-4147-A177-3AD203B41FA5}">
                      <a16:colId xmlns:a16="http://schemas.microsoft.com/office/drawing/2014/main" val="3405093682"/>
                    </a:ext>
                  </a:extLst>
                </a:gridCol>
              </a:tblGrid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氏名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距離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区間ﾀｲﾑ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412789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黒肥地健琉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6.04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19:11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63072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源馬功大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8:42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50310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朝隈晃生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8:58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77438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4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根本祐希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10:27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1504375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5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坂尻雅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10:19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99868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伊藤稜馬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10:09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886386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7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和田龍太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9:16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25246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安芸優一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2.89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9:09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404864"/>
                  </a:ext>
                </a:extLst>
              </a:tr>
              <a:tr h="3729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合計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26.03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1:26:11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5044126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0AC5DFF-4718-96DA-6F71-3EFFB556E614}"/>
              </a:ext>
            </a:extLst>
          </p:cNvPr>
          <p:cNvGraphicFramePr>
            <a:graphicFrameLocks noGrp="1"/>
          </p:cNvGraphicFramePr>
          <p:nvPr/>
        </p:nvGraphicFramePr>
        <p:xfrm>
          <a:off x="7386224" y="1280029"/>
          <a:ext cx="4225768" cy="37528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25768">
                  <a:extLst>
                    <a:ext uri="{9D8B030D-6E8A-4147-A177-3AD203B41FA5}">
                      <a16:colId xmlns:a16="http://schemas.microsoft.com/office/drawing/2014/main" val="3405093682"/>
                    </a:ext>
                  </a:extLst>
                </a:gridCol>
              </a:tblGrid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優勝チーム（品保との差）</a:t>
                      </a:r>
                      <a:endParaRPr lang="ja-JP" altLang="en-US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412789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18:31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40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秒）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63072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8:29(13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50310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8:37(21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77438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8:49(1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38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1504375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9:02(1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17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99868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8:45(1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24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886386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8:40(36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25246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8:51(18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404864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合計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1:19:44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lang="en-US" altLang="ja-JP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</a:t>
                      </a:r>
                      <a:r>
                        <a:rPr lang="ja-JP" altLang="en-US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27</a:t>
                      </a:r>
                      <a:r>
                        <a:rPr lang="ja-JP" altLang="en-US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0154554"/>
                  </a:ext>
                </a:extLst>
              </a:tr>
            </a:tbl>
          </a:graphicData>
        </a:graphic>
      </p:graphicFrame>
      <p:sp>
        <p:nvSpPr>
          <p:cNvPr id="5" name="矢印: 左右 4">
            <a:extLst>
              <a:ext uri="{FF2B5EF4-FFF2-40B4-BE49-F238E27FC236}">
                <a16:creationId xmlns:a16="http://schemas.microsoft.com/office/drawing/2014/main" id="{0B3E9A33-EE7F-1BC6-BA1D-0586F39C72A1}"/>
              </a:ext>
            </a:extLst>
          </p:cNvPr>
          <p:cNvSpPr/>
          <p:nvPr/>
        </p:nvSpPr>
        <p:spPr>
          <a:xfrm>
            <a:off x="5850385" y="2788031"/>
            <a:ext cx="1171852" cy="73684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7B3CF01-5A9D-8438-13F6-38BB9A49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18" y="5302679"/>
            <a:ext cx="864093" cy="1158252"/>
          </a:xfrm>
          <a:prstGeom prst="ellipse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894E118-AF0F-6419-D12B-B063279AF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1" y="5463371"/>
            <a:ext cx="864165" cy="997560"/>
          </a:xfrm>
          <a:prstGeom prst="ellipse">
            <a:avLst/>
          </a:prstGeom>
        </p:spPr>
      </p:pic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98AC9EE8-3417-C622-59B6-DDD3206C2D17}"/>
              </a:ext>
            </a:extLst>
          </p:cNvPr>
          <p:cNvSpPr/>
          <p:nvPr/>
        </p:nvSpPr>
        <p:spPr>
          <a:xfrm>
            <a:off x="1402671" y="5302679"/>
            <a:ext cx="2681057" cy="1158252"/>
          </a:xfrm>
          <a:prstGeom prst="wedgeRectCallout">
            <a:avLst>
              <a:gd name="adj1" fmla="val -59001"/>
              <a:gd name="adj2" fmla="val 3046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66</a:t>
            </a:r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</a:t>
            </a:r>
            <a:r>
              <a:rPr kumimoji="1"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43</a:t>
            </a:r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</a:t>
            </a:r>
            <a:r>
              <a:rPr kumimoji="1"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19</a:t>
            </a:r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位ときてるんだからこの傾き的には優勝いけるでしょ！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32985412-EE72-ECA9-F690-0A7FC21C633A}"/>
              </a:ext>
            </a:extLst>
          </p:cNvPr>
          <p:cNvSpPr/>
          <p:nvPr/>
        </p:nvSpPr>
        <p:spPr>
          <a:xfrm>
            <a:off x="5007006" y="5302679"/>
            <a:ext cx="1953087" cy="1158252"/>
          </a:xfrm>
          <a:prstGeom prst="wedgeRectCallout">
            <a:avLst>
              <a:gd name="adj1" fmla="val 66496"/>
              <a:gd name="adj2" fmla="val 235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１日１人１秒ずつでいいから縮めればいいんだよ</a:t>
            </a:r>
          </a:p>
        </p:txBody>
      </p:sp>
      <p:pic>
        <p:nvPicPr>
          <p:cNvPr id="16" name="図 15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FA7CFFC8-BCDB-9E64-7B99-32C0DCCC1B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9035176" y="6015490"/>
            <a:ext cx="659240" cy="646331"/>
          </a:xfrm>
          <a:prstGeom prst="ellipse">
            <a:avLst/>
          </a:prstGeom>
        </p:spPr>
      </p:pic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9B057E87-6727-C013-7796-4B321D39126C}"/>
              </a:ext>
            </a:extLst>
          </p:cNvPr>
          <p:cNvSpPr/>
          <p:nvPr/>
        </p:nvSpPr>
        <p:spPr>
          <a:xfrm>
            <a:off x="9694416" y="5302679"/>
            <a:ext cx="2497584" cy="1035977"/>
          </a:xfrm>
          <a:prstGeom prst="cloudCallout">
            <a:avLst>
              <a:gd name="adj1" fmla="val -46425"/>
              <a:gd name="adj2" fmla="val 47075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No</a:t>
            </a:r>
            <a:r>
              <a:rPr kumimoji="1" lang="ja-JP" altLang="en-US"/>
              <a:t>と言えない雰囲気だ！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5A6A11-F05F-CCF4-1326-D44ACC645266}"/>
              </a:ext>
            </a:extLst>
          </p:cNvPr>
          <p:cNvSpPr txBox="1"/>
          <p:nvPr/>
        </p:nvSpPr>
        <p:spPr>
          <a:xfrm>
            <a:off x="739424" y="591643"/>
            <a:ext cx="628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６分２７秒の差！（</a:t>
            </a:r>
            <a:r>
              <a:rPr kumimoji="1" lang="en-US" altLang="ja-JP" sz="2400">
                <a:solidFill>
                  <a:srgbClr val="FF0000"/>
                </a:solidFill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2400">
                <a:solidFill>
                  <a:srgbClr val="FF0000"/>
                </a:solidFill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人あたり約４８秒！）</a:t>
            </a:r>
            <a:endParaRPr kumimoji="1" lang="ja-JP" altLang="en-US" sz="2400">
              <a:solidFill>
                <a:srgbClr val="FF0000"/>
              </a:solidFill>
              <a:highlight>
                <a:srgbClr val="FFFF00"/>
              </a:highligh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316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e9d908a-9f95-4997-80f1-3523e6bc2e19">
      <Terms xmlns="http://schemas.microsoft.com/office/infopath/2007/PartnerControls"/>
    </lcf76f155ced4ddcb4097134ff3c332f>
    <TaxCatchAll xmlns="25ec1c44-e65e-43e7-94fb-6edd69e0929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DA43775712445F4F82775BB460FB3292" ma:contentTypeVersion="19" ma:contentTypeDescription="新しいドキュメントを作成します。" ma:contentTypeScope="" ma:versionID="8d10c720a3e03dbd7bb35ee0baff95e6">
  <xsd:schema xmlns:xsd="http://www.w3.org/2001/XMLSchema" xmlns:xs="http://www.w3.org/2001/XMLSchema" xmlns:p="http://schemas.microsoft.com/office/2006/metadata/properties" xmlns:ns2="6e9d908a-9f95-4997-80f1-3523e6bc2e19" xmlns:ns3="25ec1c44-e65e-43e7-94fb-6edd69e0929a" targetNamespace="http://schemas.microsoft.com/office/2006/metadata/properties" ma:root="true" ma:fieldsID="7cb029bf37db8016b663d8e311a8046b" ns2:_="" ns3:_="">
    <xsd:import namespace="6e9d908a-9f95-4997-80f1-3523e6bc2e19"/>
    <xsd:import namespace="25ec1c44-e65e-43e7-94fb-6edd69e092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d908a-9f95-4997-80f1-3523e6bc2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401df557-eeb5-435c-8d7c-77a7fa12a9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c1c44-e65e-43e7-94fb-6edd69e092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a44d82-081a-4791-bff5-ed16b6724170}" ma:internalName="TaxCatchAll" ma:showField="CatchAllData" ma:web="25ec1c44-e65e-43e7-94fb-6edd69e092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CDF167-DCBC-4D88-B1D3-FA499F5791DA}">
  <ds:schemaRefs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25ec1c44-e65e-43e7-94fb-6edd69e0929a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6e9d908a-9f95-4997-80f1-3523e6bc2e1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FEB8F57-4197-47FD-90B0-AC41160E5971}">
  <ds:schemaRefs>
    <ds:schemaRef ds:uri="25ec1c44-e65e-43e7-94fb-6edd69e0929a"/>
    <ds:schemaRef ds:uri="6e9d908a-9f95-4997-80f1-3523e6bc2e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715035-7897-4769-9824-01EC8994DF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785</Words>
  <Application>Microsoft Office PowerPoint</Application>
  <PresentationFormat>ワイド画面</PresentationFormat>
  <Paragraphs>216</Paragraphs>
  <Slides>10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7" baseType="lpstr">
      <vt:lpstr>-apple-system</vt:lpstr>
      <vt:lpstr>Meiryo UI</vt:lpstr>
      <vt:lpstr>UD デジタル 教科書体 NK-B</vt:lpstr>
      <vt:lpstr>游ゴシック</vt:lpstr>
      <vt:lpstr>游ゴシック Light</vt:lpstr>
      <vt:lpstr>Arial</vt:lpstr>
      <vt:lpstr>Office テーマ</vt:lpstr>
      <vt:lpstr>２５年駅伝・ウォーキング活動 はじめました！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（ご参考）  過去　駅伝活動概要</dc:title>
  <dc:creator>Wada, Ryuta/和田 龍太</dc:creator>
  <cp:lastModifiedBy>Wada, Ryuta/和田 龍太</cp:lastModifiedBy>
  <cp:revision>3</cp:revision>
  <dcterms:created xsi:type="dcterms:W3CDTF">2021-08-23T06:18:53Z</dcterms:created>
  <dcterms:modified xsi:type="dcterms:W3CDTF">2025-06-24T01:51:16Z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0x010100DA43775712445F4F82775BB460FB3292</vt:lpwstr>
  </property>
  <property fmtid="{D5CDD505-2E9C-101B-9397-08002B2CF9AE}" pid="3" name="MediaServiceImageTags">
    <vt:lpwstr/>
  </property>
</Properties>
</file>